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21"/>
  </p:notesMasterIdLst>
  <p:sldIdLst>
    <p:sldId id="256" r:id="rId5"/>
    <p:sldId id="259" r:id="rId6"/>
    <p:sldId id="262" r:id="rId7"/>
    <p:sldId id="286" r:id="rId8"/>
    <p:sldId id="261" r:id="rId9"/>
    <p:sldId id="257" r:id="rId10"/>
    <p:sldId id="289" r:id="rId11"/>
    <p:sldId id="296" r:id="rId12"/>
    <p:sldId id="287" r:id="rId13"/>
    <p:sldId id="293" r:id="rId14"/>
    <p:sldId id="295" r:id="rId15"/>
    <p:sldId id="263" r:id="rId16"/>
    <p:sldId id="294" r:id="rId17"/>
    <p:sldId id="290" r:id="rId18"/>
    <p:sldId id="291" r:id="rId19"/>
    <p:sldId id="279" r:id="rId20"/>
  </p:sldIdLst>
  <p:sldSz cx="9144000" cy="5143500" type="screen16x9"/>
  <p:notesSz cx="6858000" cy="9144000"/>
  <p:embeddedFontLst>
    <p:embeddedFont>
      <p:font typeface="Abadi Extra Light" panose="020B0204020104020204" pitchFamily="34" charset="0"/>
      <p:regular r:id="rId22"/>
    </p:embeddedFont>
    <p:embeddedFont>
      <p:font typeface="Amatic SC" panose="020B0604020202020204" charset="-79"/>
      <p:regular r:id="rId23"/>
      <p:bold r:id="rId24"/>
    </p:embeddedFont>
    <p:embeddedFont>
      <p:font typeface="Biome Light" panose="020B0303030204020804" pitchFamily="34" charset="0"/>
      <p:regular r:id="rId25"/>
      <p:italic r:id="rId26"/>
    </p:embeddedFont>
    <p:embeddedFont>
      <p:font typeface="Merriweather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37C06-4CFC-025B-8149-110D5F190228}" v="912" dt="2021-01-12T00:09:33.157"/>
    <p1510:client id="{88390FFE-8872-4E2A-8040-D5BF12053969}" v="2317" dt="2021-01-11T21:57:57.542"/>
  </p1510:revLst>
</p1510:revInfo>
</file>

<file path=ppt/tableStyles.xml><?xml version="1.0" encoding="utf-8"?>
<a:tblStyleLst xmlns:a="http://schemas.openxmlformats.org/drawingml/2006/main" def="{80523F56-0D02-4175-A64D-45E582D6819D}">
  <a:tblStyle styleId="{80523F56-0D02-4175-A64D-45E582D681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65" d="100"/>
          <a:sy n="165" d="100"/>
        </p:scale>
        <p:origin x="60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Hello, </a:t>
            </a:r>
            <a:r>
              <a:rPr lang="fr-FR" err="1"/>
              <a:t>presenting</a:t>
            </a:r>
            <a:r>
              <a:rPr lang="fr-FR"/>
              <a:t> </a:t>
            </a:r>
            <a:r>
              <a:rPr lang="fr-FR" err="1"/>
              <a:t>ourself</a:t>
            </a:r>
            <a:r>
              <a:rPr lang="fr-FR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611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944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To </a:t>
            </a:r>
            <a:r>
              <a:rPr lang="fr-FR" err="1"/>
              <a:t>conclude</a:t>
            </a:r>
            <a:r>
              <a:rPr lang="fr-FR"/>
              <a:t>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presentation</a:t>
            </a:r>
            <a:r>
              <a:rPr lang="fr-FR"/>
              <a:t>, </a:t>
            </a:r>
            <a:r>
              <a:rPr lang="fr-FR" err="1"/>
              <a:t>we</a:t>
            </a:r>
            <a:r>
              <a:rPr lang="fr-FR"/>
              <a:t> can </a:t>
            </a:r>
            <a:r>
              <a:rPr lang="fr-FR" err="1"/>
              <a:t>say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more time.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could</a:t>
            </a:r>
            <a:r>
              <a:rPr lang="fr-FR"/>
              <a:t> have show </a:t>
            </a:r>
            <a:r>
              <a:rPr lang="fr-FR" err="1"/>
              <a:t>product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closer</a:t>
            </a:r>
            <a:r>
              <a:rPr lang="fr-FR"/>
              <a:t> to </a:t>
            </a:r>
            <a:r>
              <a:rPr lang="fr-FR" err="1"/>
              <a:t>our</a:t>
            </a:r>
            <a:r>
              <a:rPr lang="fr-FR"/>
              <a:t> final </a:t>
            </a:r>
            <a:r>
              <a:rPr lang="fr-FR" err="1"/>
              <a:t>product</a:t>
            </a:r>
            <a:r>
              <a:rPr lang="fr-F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But I </a:t>
            </a:r>
            <a:r>
              <a:rPr lang="fr-FR" err="1"/>
              <a:t>think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showed</a:t>
            </a:r>
            <a:r>
              <a:rPr lang="fr-FR"/>
              <a:t> </a:t>
            </a:r>
            <a:r>
              <a:rPr lang="fr-FR" err="1"/>
              <a:t>you</a:t>
            </a:r>
            <a:r>
              <a:rPr lang="fr-FR"/>
              <a:t> a good proof of concept -&gt; the </a:t>
            </a:r>
            <a:r>
              <a:rPr lang="fr-FR" err="1"/>
              <a:t>device</a:t>
            </a:r>
            <a:r>
              <a:rPr lang="fr-FR"/>
              <a:t> </a:t>
            </a:r>
            <a:r>
              <a:rPr lang="fr-FR" err="1"/>
              <a:t>follows</a:t>
            </a:r>
            <a:r>
              <a:rPr lang="fr-FR"/>
              <a:t> the </a:t>
            </a:r>
            <a:r>
              <a:rPr lang="fr-FR" err="1"/>
              <a:t>requirements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were</a:t>
            </a:r>
            <a:r>
              <a:rPr lang="fr-FR"/>
              <a:t> </a:t>
            </a:r>
            <a:r>
              <a:rPr lang="fr-FR" err="1"/>
              <a:t>asked</a:t>
            </a:r>
            <a:r>
              <a:rPr lang="fr-F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</a:t>
            </a:r>
            <a:r>
              <a:rPr lang="fr-FR" err="1"/>
              <a:t>creation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made </a:t>
            </a:r>
            <a:r>
              <a:rPr lang="fr-FR" err="1"/>
              <a:t>may</a:t>
            </a:r>
            <a:r>
              <a:rPr lang="fr-FR"/>
              <a:t> or </a:t>
            </a:r>
            <a:r>
              <a:rPr lang="fr-FR" err="1"/>
              <a:t>may</a:t>
            </a:r>
            <a:r>
              <a:rPr lang="fr-FR"/>
              <a:t> not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used</a:t>
            </a:r>
            <a:r>
              <a:rPr lang="fr-FR"/>
              <a:t> in the future, </a:t>
            </a:r>
            <a:r>
              <a:rPr lang="fr-FR" err="1"/>
              <a:t>who</a:t>
            </a:r>
            <a:r>
              <a:rPr lang="fr-FR"/>
              <a:t> </a:t>
            </a:r>
            <a:r>
              <a:rPr lang="fr-FR" err="1"/>
              <a:t>knows</a:t>
            </a:r>
            <a:r>
              <a:rPr lang="fr-FR"/>
              <a:t> 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But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idea</a:t>
            </a:r>
            <a:r>
              <a:rPr lang="fr-FR"/>
              <a:t>, the essence of the </a:t>
            </a:r>
            <a:r>
              <a:rPr lang="fr-FR" err="1"/>
              <a:t>object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for sure !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4940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So </a:t>
            </a:r>
            <a:r>
              <a:rPr lang="fr-FR" err="1"/>
              <a:t>guys</a:t>
            </a:r>
            <a:r>
              <a:rPr lang="fr-FR"/>
              <a:t> </a:t>
            </a:r>
            <a:r>
              <a:rPr lang="fr-FR" err="1"/>
              <a:t>thanks</a:t>
            </a:r>
            <a:r>
              <a:rPr lang="fr-FR"/>
              <a:t> to </a:t>
            </a:r>
            <a:r>
              <a:rPr lang="fr-FR" err="1"/>
              <a:t>listening</a:t>
            </a:r>
            <a:r>
              <a:rPr lang="fr-FR"/>
              <a:t> to us !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talk about the </a:t>
            </a:r>
            <a:r>
              <a:rPr lang="fr-FR" err="1"/>
              <a:t>idea</a:t>
            </a:r>
            <a:r>
              <a:rPr lang="fr-FR"/>
              <a:t> of </a:t>
            </a:r>
            <a:r>
              <a:rPr lang="fr-FR" err="1"/>
              <a:t>our</a:t>
            </a:r>
            <a:r>
              <a:rPr lang="fr-FR"/>
              <a:t> </a:t>
            </a:r>
            <a:r>
              <a:rPr lang="fr-FR" err="1"/>
              <a:t>device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</a:t>
            </a:r>
            <a:r>
              <a:rPr lang="fr-FR" err="1"/>
              <a:t>idea</a:t>
            </a:r>
            <a:r>
              <a:rPr lang="fr-FR"/>
              <a:t> </a:t>
            </a:r>
            <a:r>
              <a:rPr lang="fr-FR" err="1"/>
              <a:t>was</a:t>
            </a:r>
            <a:r>
              <a:rPr lang="fr-FR"/>
              <a:t> to </a:t>
            </a:r>
            <a:r>
              <a:rPr lang="fr-FR" err="1"/>
              <a:t>facilitate</a:t>
            </a:r>
            <a:r>
              <a:rPr lang="fr-FR"/>
              <a:t> people life.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It </a:t>
            </a:r>
            <a:r>
              <a:rPr lang="fr-FR" err="1"/>
              <a:t>started</a:t>
            </a:r>
            <a:r>
              <a:rPr lang="fr-FR"/>
              <a:t> as a « joke » </a:t>
            </a:r>
            <a:r>
              <a:rPr lang="fr-FR" err="1"/>
              <a:t>with</a:t>
            </a:r>
            <a:r>
              <a:rPr lang="fr-FR"/>
              <a:t> a rip off of the Marvel </a:t>
            </a:r>
            <a:r>
              <a:rPr lang="fr-FR" err="1"/>
              <a:t>Infinity</a:t>
            </a:r>
            <a:r>
              <a:rPr lang="fr-FR"/>
              <a:t> </a:t>
            </a:r>
            <a:r>
              <a:rPr lang="fr-FR" err="1"/>
              <a:t>Gauntlet</a:t>
            </a:r>
            <a:r>
              <a:rPr lang="fr-FR"/>
              <a:t> </a:t>
            </a:r>
            <a:r>
              <a:rPr lang="fr-FR" err="1"/>
              <a:t>where</a:t>
            </a:r>
            <a:r>
              <a:rPr lang="fr-FR"/>
              <a:t> u can control </a:t>
            </a:r>
            <a:r>
              <a:rPr lang="fr-FR" err="1"/>
              <a:t>anything</a:t>
            </a:r>
            <a:r>
              <a:rPr lang="fr-F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So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wanted</a:t>
            </a:r>
            <a:r>
              <a:rPr lang="fr-FR"/>
              <a:t> the </a:t>
            </a:r>
            <a:r>
              <a:rPr lang="fr-FR" err="1"/>
              <a:t>daily</a:t>
            </a:r>
            <a:r>
              <a:rPr lang="fr-FR"/>
              <a:t> </a:t>
            </a:r>
            <a:r>
              <a:rPr lang="fr-FR" err="1"/>
              <a:t>task</a:t>
            </a:r>
            <a:r>
              <a:rPr lang="fr-FR"/>
              <a:t> </a:t>
            </a:r>
            <a:r>
              <a:rPr lang="fr-FR" err="1"/>
              <a:t>such</a:t>
            </a:r>
            <a:r>
              <a:rPr lang="fr-FR"/>
              <a:t> as </a:t>
            </a:r>
            <a:r>
              <a:rPr lang="fr-FR" err="1"/>
              <a:t>turn</a:t>
            </a:r>
            <a:r>
              <a:rPr lang="fr-FR"/>
              <a:t> on/off light to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executed</a:t>
            </a:r>
            <a:r>
              <a:rPr lang="fr-FR"/>
              <a:t> </a:t>
            </a:r>
            <a:r>
              <a:rPr lang="fr-FR" err="1"/>
              <a:t>thanks</a:t>
            </a:r>
            <a:r>
              <a:rPr lang="fr-FR"/>
              <a:t> to a finger snap.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later</a:t>
            </a:r>
            <a:r>
              <a:rPr lang="fr-FR"/>
              <a:t> </a:t>
            </a:r>
            <a:r>
              <a:rPr lang="fr-FR" err="1"/>
              <a:t>saw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it</a:t>
            </a:r>
            <a:r>
              <a:rPr lang="fr-FR"/>
              <a:t> </a:t>
            </a:r>
            <a:r>
              <a:rPr lang="fr-FR" err="1"/>
              <a:t>was</a:t>
            </a:r>
            <a:r>
              <a:rPr lang="fr-FR"/>
              <a:t> a </a:t>
            </a:r>
            <a:r>
              <a:rPr lang="fr-FR" err="1"/>
              <a:t>very</a:t>
            </a:r>
            <a:r>
              <a:rPr lang="fr-FR"/>
              <a:t> </a:t>
            </a:r>
            <a:r>
              <a:rPr lang="fr-FR" err="1"/>
              <a:t>difficult</a:t>
            </a:r>
            <a:r>
              <a:rPr lang="fr-FR"/>
              <a:t> to </a:t>
            </a:r>
            <a:r>
              <a:rPr lang="fr-FR" err="1"/>
              <a:t>make</a:t>
            </a:r>
            <a:r>
              <a:rPr lang="fr-FR"/>
              <a:t>, </a:t>
            </a:r>
            <a:r>
              <a:rPr lang="fr-FR" err="1"/>
              <a:t>so</a:t>
            </a:r>
            <a:r>
              <a:rPr lang="fr-FR"/>
              <a:t> </a:t>
            </a:r>
            <a:r>
              <a:rPr lang="fr-FR" err="1"/>
              <a:t>decided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just</a:t>
            </a:r>
            <a:r>
              <a:rPr lang="fr-FR"/>
              <a:t> </a:t>
            </a:r>
            <a:r>
              <a:rPr lang="fr-FR" err="1"/>
              <a:t>make</a:t>
            </a:r>
            <a:r>
              <a:rPr lang="fr-FR"/>
              <a:t> a contact </a:t>
            </a:r>
            <a:r>
              <a:rPr lang="fr-FR" err="1"/>
              <a:t>between</a:t>
            </a:r>
            <a:r>
              <a:rPr lang="fr-FR"/>
              <a:t> </a:t>
            </a:r>
            <a:r>
              <a:rPr lang="fr-FR" err="1"/>
              <a:t>our</a:t>
            </a:r>
            <a:r>
              <a:rPr lang="fr-FR"/>
              <a:t> finger.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So how </a:t>
            </a:r>
            <a:r>
              <a:rPr lang="fr-FR" err="1"/>
              <a:t>does</a:t>
            </a:r>
            <a:r>
              <a:rPr lang="fr-FR"/>
              <a:t>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work</a:t>
            </a:r>
            <a:r>
              <a:rPr lang="fr-FR"/>
              <a:t> 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911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err="1"/>
              <a:t>Well</a:t>
            </a:r>
            <a:r>
              <a:rPr lang="fr-FR"/>
              <a:t> as i </a:t>
            </a:r>
            <a:r>
              <a:rPr lang="fr-FR" err="1"/>
              <a:t>said</a:t>
            </a:r>
            <a:r>
              <a:rPr lang="fr-FR"/>
              <a:t> </a:t>
            </a:r>
            <a:r>
              <a:rPr lang="fr-FR" err="1"/>
              <a:t>earlier</a:t>
            </a:r>
            <a:r>
              <a:rPr lang="fr-FR"/>
              <a:t> the </a:t>
            </a:r>
            <a:r>
              <a:rPr lang="fr-FR" err="1"/>
              <a:t>gist</a:t>
            </a:r>
            <a:r>
              <a:rPr lang="fr-FR"/>
              <a:t> of </a:t>
            </a:r>
            <a:r>
              <a:rPr lang="fr-FR" err="1"/>
              <a:t>it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</a:t>
            </a:r>
            <a:r>
              <a:rPr lang="fr-FR" err="1"/>
              <a:t>quite</a:t>
            </a:r>
            <a:r>
              <a:rPr lang="fr-FR"/>
              <a:t> simple.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Put the </a:t>
            </a:r>
            <a:r>
              <a:rPr lang="fr-FR" err="1"/>
              <a:t>glove</a:t>
            </a:r>
            <a:r>
              <a:rPr lang="fr-FR"/>
              <a:t> on </a:t>
            </a:r>
            <a:r>
              <a:rPr lang="fr-FR" err="1"/>
              <a:t>your</a:t>
            </a:r>
            <a:r>
              <a:rPr lang="fr-FR"/>
              <a:t>, </a:t>
            </a:r>
            <a:r>
              <a:rPr lang="fr-FR" err="1"/>
              <a:t>make</a:t>
            </a:r>
            <a:r>
              <a:rPr lang="fr-FR"/>
              <a:t> a contact </a:t>
            </a:r>
            <a:r>
              <a:rPr lang="fr-FR" err="1"/>
              <a:t>between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thumb</a:t>
            </a:r>
            <a:r>
              <a:rPr lang="fr-FR"/>
              <a:t> and one of the </a:t>
            </a:r>
            <a:r>
              <a:rPr lang="fr-FR" err="1"/>
              <a:t>other</a:t>
            </a:r>
            <a:r>
              <a:rPr lang="fr-FR"/>
              <a:t> finger, and an </a:t>
            </a:r>
            <a:r>
              <a:rPr lang="fr-FR" err="1"/>
              <a:t>automized</a:t>
            </a:r>
            <a:r>
              <a:rPr lang="fr-FR"/>
              <a:t> </a:t>
            </a:r>
            <a:r>
              <a:rPr lang="fr-FR" err="1"/>
              <a:t>task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executed</a:t>
            </a:r>
            <a:r>
              <a:rPr lang="fr-F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Simple as </a:t>
            </a:r>
            <a:r>
              <a:rPr lang="fr-FR" err="1"/>
              <a:t>that</a:t>
            </a:r>
            <a:r>
              <a:rPr lang="fr-F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But to </a:t>
            </a:r>
            <a:r>
              <a:rPr lang="fr-FR" err="1"/>
              <a:t>explain</a:t>
            </a:r>
            <a:r>
              <a:rPr lang="fr-FR"/>
              <a:t> a </a:t>
            </a:r>
            <a:r>
              <a:rPr lang="fr-FR" err="1"/>
              <a:t>little</a:t>
            </a:r>
            <a:r>
              <a:rPr lang="fr-FR"/>
              <a:t> bit,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used</a:t>
            </a:r>
            <a:r>
              <a:rPr lang="fr-FR"/>
              <a:t> </a:t>
            </a:r>
            <a:r>
              <a:rPr lang="fr-FR" err="1"/>
              <a:t>two</a:t>
            </a:r>
            <a:r>
              <a:rPr lang="fr-FR"/>
              <a:t> esp32, one </a:t>
            </a:r>
            <a:r>
              <a:rPr lang="fr-FR" err="1"/>
              <a:t>connected</a:t>
            </a:r>
            <a:r>
              <a:rPr lang="fr-FR"/>
              <a:t> to </a:t>
            </a:r>
            <a:r>
              <a:rPr lang="fr-FR" err="1"/>
              <a:t>our</a:t>
            </a:r>
            <a:r>
              <a:rPr lang="fr-FR"/>
              <a:t> </a:t>
            </a:r>
            <a:r>
              <a:rPr lang="fr-FR" err="1"/>
              <a:t>glove</a:t>
            </a:r>
            <a:r>
              <a:rPr lang="fr-FR"/>
              <a:t> and the </a:t>
            </a:r>
            <a:r>
              <a:rPr lang="fr-FR" err="1"/>
              <a:t>other</a:t>
            </a:r>
            <a:r>
              <a:rPr lang="fr-FR"/>
              <a:t> one </a:t>
            </a:r>
            <a:r>
              <a:rPr lang="fr-FR" err="1"/>
              <a:t>controlling</a:t>
            </a:r>
            <a:r>
              <a:rPr lang="fr-FR"/>
              <a:t> the </a:t>
            </a:r>
            <a:r>
              <a:rPr lang="fr-FR" err="1"/>
              <a:t>automized</a:t>
            </a:r>
            <a:r>
              <a:rPr lang="fr-FR"/>
              <a:t> </a:t>
            </a:r>
            <a:r>
              <a:rPr lang="fr-FR" err="1"/>
              <a:t>task</a:t>
            </a:r>
            <a:r>
              <a:rPr lang="fr-FR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And as one of </a:t>
            </a:r>
            <a:r>
              <a:rPr lang="fr-FR" err="1"/>
              <a:t>our</a:t>
            </a:r>
            <a:r>
              <a:rPr lang="fr-FR"/>
              <a:t> finger </a:t>
            </a:r>
            <a:r>
              <a:rPr lang="fr-FR" err="1"/>
              <a:t>touch</a:t>
            </a:r>
            <a:r>
              <a:rPr lang="fr-FR"/>
              <a:t> the </a:t>
            </a:r>
            <a:r>
              <a:rPr lang="fr-FR" err="1"/>
              <a:t>thumb</a:t>
            </a:r>
            <a:r>
              <a:rPr lang="fr-FR"/>
              <a:t>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create</a:t>
            </a:r>
            <a:r>
              <a:rPr lang="fr-FR"/>
              <a:t> an information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sent to the </a:t>
            </a:r>
            <a:r>
              <a:rPr lang="fr-FR" err="1"/>
              <a:t>other</a:t>
            </a:r>
            <a:r>
              <a:rPr lang="fr-FR"/>
              <a:t> esp32 to tell </a:t>
            </a:r>
            <a:r>
              <a:rPr lang="fr-FR" err="1"/>
              <a:t>him</a:t>
            </a:r>
            <a:r>
              <a:rPr lang="fr-FR"/>
              <a:t> to active or </a:t>
            </a:r>
            <a:r>
              <a:rPr lang="fr-FR" err="1"/>
              <a:t>desactivate</a:t>
            </a:r>
            <a:r>
              <a:rPr lang="fr-FR"/>
              <a:t> the </a:t>
            </a:r>
            <a:r>
              <a:rPr lang="fr-FR" err="1"/>
              <a:t>task</a:t>
            </a:r>
            <a:r>
              <a:rPr lang="fr-F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explain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what</a:t>
            </a:r>
            <a:r>
              <a:rPr lang="fr-FR"/>
              <a:t> </a:t>
            </a:r>
            <a:r>
              <a:rPr lang="fr-FR" err="1"/>
              <a:t>kind</a:t>
            </a:r>
            <a:r>
              <a:rPr lang="fr-FR"/>
              <a:t> of </a:t>
            </a:r>
            <a:r>
              <a:rPr lang="fr-FR" err="1"/>
              <a:t>connection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made </a:t>
            </a:r>
            <a:r>
              <a:rPr lang="fr-FR" err="1"/>
              <a:t>it</a:t>
            </a:r>
            <a:r>
              <a:rPr lang="fr-FR"/>
              <a:t> </a:t>
            </a:r>
            <a:r>
              <a:rPr lang="fr-FR" err="1"/>
              <a:t>work</a:t>
            </a:r>
            <a:r>
              <a:rPr lang="fr-F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And, For </a:t>
            </a:r>
            <a:r>
              <a:rPr lang="fr-FR" err="1"/>
              <a:t>today</a:t>
            </a:r>
            <a:r>
              <a:rPr lang="fr-FR"/>
              <a:t> </a:t>
            </a:r>
            <a:r>
              <a:rPr lang="fr-FR" err="1"/>
              <a:t>this</a:t>
            </a:r>
            <a:r>
              <a:rPr lang="fr-FR"/>
              <a:t> a proof of concept, </a:t>
            </a:r>
            <a:r>
              <a:rPr lang="fr-FR" err="1"/>
              <a:t>so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just</a:t>
            </a:r>
            <a:r>
              <a:rPr lang="fr-FR"/>
              <a:t> control </a:t>
            </a:r>
            <a:r>
              <a:rPr lang="fr-FR" err="1"/>
              <a:t>two</a:t>
            </a:r>
            <a:r>
              <a:rPr lang="fr-FR"/>
              <a:t> </a:t>
            </a:r>
            <a:r>
              <a:rPr lang="fr-FR" err="1"/>
              <a:t>different</a:t>
            </a:r>
            <a:r>
              <a:rPr lang="fr-FR"/>
              <a:t> light </a:t>
            </a:r>
            <a:r>
              <a:rPr lang="fr-FR" err="1"/>
              <a:t>led</a:t>
            </a:r>
            <a:r>
              <a:rPr lang="fr-FR"/>
              <a:t>, but </a:t>
            </a:r>
            <a:r>
              <a:rPr lang="fr-FR" err="1"/>
              <a:t>idea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can control </a:t>
            </a:r>
            <a:r>
              <a:rPr lang="fr-FR" err="1"/>
              <a:t>different</a:t>
            </a:r>
            <a:r>
              <a:rPr lang="fr-FR"/>
              <a:t> </a:t>
            </a:r>
            <a:r>
              <a:rPr lang="fr-FR" err="1"/>
              <a:t>thing</a:t>
            </a:r>
            <a:r>
              <a:rPr lang="fr-FR"/>
              <a:t>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268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1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1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11" name="Google Shape;11;p2"/>
            <p:cNvSpPr/>
            <p:nvPr/>
          </p:nvSpPr>
          <p:spPr>
            <a:xfrm>
              <a:off x="1803411" y="-6007"/>
              <a:ext cx="5944150" cy="724669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24836" y="-6007"/>
              <a:ext cx="487541" cy="711252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15" name="Google Shape;15;p2"/>
            <p:cNvSpPr/>
            <p:nvPr/>
          </p:nvSpPr>
          <p:spPr>
            <a:xfrm>
              <a:off x="-7997" y="4475586"/>
              <a:ext cx="315374" cy="89538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7997" y="4374956"/>
              <a:ext cx="310857" cy="96246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97" y="4187113"/>
              <a:ext cx="257188" cy="62703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7997" y="4238524"/>
              <a:ext cx="261705" cy="85087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7997" y="4634336"/>
              <a:ext cx="373494" cy="9850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7997" y="4558348"/>
              <a:ext cx="225903" cy="69345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997" y="4685813"/>
              <a:ext cx="382461" cy="93988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58012" y="4408499"/>
              <a:ext cx="382461" cy="335500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997" y="4735032"/>
              <a:ext cx="375752" cy="102888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997" y="3985853"/>
              <a:ext cx="216936" cy="73862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997" y="4424175"/>
              <a:ext cx="324275" cy="93988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997" y="4030555"/>
              <a:ext cx="216936" cy="67153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997" y="4126735"/>
              <a:ext cx="239320" cy="73862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997" y="4310127"/>
              <a:ext cx="143140" cy="53736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997" y="4075257"/>
              <a:ext cx="248287" cy="91796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1106" y="3464768"/>
              <a:ext cx="715702" cy="201327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7649" y="4327995"/>
              <a:ext cx="51477" cy="2690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42664" y="4482294"/>
              <a:ext cx="64895" cy="24643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997" y="4793152"/>
              <a:ext cx="360076" cy="109664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36" name="Google Shape;36;p2"/>
            <p:cNvSpPr/>
            <p:nvPr/>
          </p:nvSpPr>
          <p:spPr>
            <a:xfrm>
              <a:off x="8758311" y="2981744"/>
              <a:ext cx="26901" cy="3361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682257" y="3929925"/>
              <a:ext cx="102955" cy="118564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05272" y="2999611"/>
              <a:ext cx="107405" cy="26901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498931" y="3035413"/>
              <a:ext cx="583721" cy="914704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845524" y="2961618"/>
              <a:ext cx="20192" cy="20192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43" name="Google Shape;43;p2"/>
            <p:cNvSpPr/>
            <p:nvPr/>
          </p:nvSpPr>
          <p:spPr>
            <a:xfrm>
              <a:off x="6700941" y="5054790"/>
              <a:ext cx="111855" cy="1511843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57170" y="4802119"/>
              <a:ext cx="333242" cy="1894170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109762" y="4967577"/>
              <a:ext cx="60511" cy="6044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97054" y="5021247"/>
              <a:ext cx="2354943" cy="156624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85895" y="4797602"/>
              <a:ext cx="2366102" cy="170042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024808" y="4983253"/>
              <a:ext cx="31351" cy="31351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239485" y="6776727"/>
              <a:ext cx="93988" cy="67153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63799" y="6727574"/>
              <a:ext cx="290798" cy="9618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5391" y="6564308"/>
              <a:ext cx="2446606" cy="190168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71506" y="6765568"/>
              <a:ext cx="85021" cy="22451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78215" y="6696223"/>
              <a:ext cx="87279" cy="20192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687116" y="6729766"/>
              <a:ext cx="91796" cy="29159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45945" y="6685064"/>
              <a:ext cx="1552095" cy="178942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7" name="Google Shape;57;p2"/>
            <p:cNvSpPr/>
            <p:nvPr/>
          </p:nvSpPr>
          <p:spPr>
            <a:xfrm>
              <a:off x="1342704" y="2046980"/>
              <a:ext cx="118564" cy="10740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9791" y="2120775"/>
              <a:ext cx="35868" cy="35802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2593" y="1261999"/>
              <a:ext cx="619523" cy="565853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69210" y="1727156"/>
              <a:ext cx="210294" cy="53736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98894" y="1999953"/>
              <a:ext cx="62703" cy="134306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97372" y="1776375"/>
              <a:ext cx="73862" cy="31351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99302" y="1767408"/>
              <a:ext cx="64895" cy="3361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322578" y="1836753"/>
              <a:ext cx="143207" cy="51477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684846" y="2181153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60270" y="2158769"/>
              <a:ext cx="26901" cy="26901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50083" y="1865779"/>
              <a:ext cx="304215" cy="250546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635694" y="2129676"/>
              <a:ext cx="89471" cy="100697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70839" y="1984344"/>
              <a:ext cx="38060" cy="35802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9880" y="1765149"/>
              <a:ext cx="266221" cy="257254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5052" y="1677937"/>
              <a:ext cx="1538677" cy="673192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28066" y="1821077"/>
              <a:ext cx="143207" cy="156624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586475" y="2076007"/>
              <a:ext cx="190168" cy="201327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75" name="Google Shape;75;p2"/>
            <p:cNvSpPr/>
            <p:nvPr/>
          </p:nvSpPr>
          <p:spPr>
            <a:xfrm>
              <a:off x="3688614" y="5616127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81275" y="5472986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18009" y="6016389"/>
              <a:ext cx="40318" cy="38127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44475" y="5765909"/>
              <a:ext cx="147724" cy="152174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579017" y="5790552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27606" y="5636253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26346" y="5604901"/>
              <a:ext cx="33610" cy="4483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59259" y="5517688"/>
              <a:ext cx="152108" cy="167783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621869" y="5935884"/>
              <a:ext cx="138757" cy="152174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26319" y="6152820"/>
              <a:ext cx="44835" cy="35868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469827" y="6177397"/>
              <a:ext cx="35802" cy="35868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68199" y="6101409"/>
              <a:ext cx="158883" cy="147657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418350" y="6125986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409449" y="6143853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518980" y="6011938"/>
              <a:ext cx="42577" cy="62703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458602" y="5953819"/>
              <a:ext cx="156624" cy="15655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051224" y="6025356"/>
              <a:ext cx="156624" cy="154366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68790" y="5982845"/>
              <a:ext cx="158883" cy="145465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729207" y="607231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782877" y="6125986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418009" y="5499821"/>
              <a:ext cx="154366" cy="145399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82286" y="5929176"/>
              <a:ext cx="49285" cy="55994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6233" y="6354081"/>
              <a:ext cx="156624" cy="187909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77836" y="6029806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26359" y="587550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946143" y="5571358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45224" y="6383174"/>
              <a:ext cx="161075" cy="170042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67818" y="5524397"/>
              <a:ext cx="590430" cy="979599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458602" y="5638445"/>
              <a:ext cx="152174" cy="165591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617418" y="5618318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143294" y="5913567"/>
              <a:ext cx="51544" cy="4251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780685" y="5591484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45513" y="5676505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686697" y="5701081"/>
              <a:ext cx="33676" cy="40318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087367" y="5855380"/>
              <a:ext cx="154432" cy="147657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523497" y="5721207"/>
              <a:ext cx="40318" cy="58186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45553" y="5692114"/>
              <a:ext cx="147657" cy="145465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25098" y="5989554"/>
              <a:ext cx="64961" cy="53736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39736" y="5506529"/>
              <a:ext cx="161141" cy="111855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798552" y="5484145"/>
              <a:ext cx="161075" cy="111922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462711" y="5390224"/>
              <a:ext cx="152174" cy="100697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979687" y="5457310"/>
              <a:ext cx="145399" cy="111922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304303" y="5557940"/>
              <a:ext cx="163333" cy="105213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299511" y="5412608"/>
              <a:ext cx="156558" cy="102955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36244" y="5437184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07861" y="5638445"/>
              <a:ext cx="152108" cy="100697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971127" y="5607160"/>
              <a:ext cx="163267" cy="10740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16828" y="5739075"/>
              <a:ext cx="154366" cy="147724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047115" y="5783843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136586" y="5584775"/>
              <a:ext cx="158883" cy="10740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980028" y="5712240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357972" y="5739075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97594" y="5667538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72019" y="5535622"/>
              <a:ext cx="158883" cy="105147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81537" y="6166238"/>
              <a:ext cx="29159" cy="42577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21159" y="6163979"/>
              <a:ext cx="18000" cy="7837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921159" y="6132694"/>
              <a:ext cx="154366" cy="102955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804920" y="6112568"/>
              <a:ext cx="49219" cy="31351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623719" y="5358939"/>
              <a:ext cx="165591" cy="109664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753442" y="6081283"/>
              <a:ext cx="154366" cy="18120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818337" y="6190814"/>
              <a:ext cx="47027" cy="3141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05851" y="6172946"/>
              <a:ext cx="154366" cy="10740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35575" y="5441701"/>
              <a:ext cx="239320" cy="154366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874198" y="5517688"/>
              <a:ext cx="62703" cy="42577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91436" y="5336554"/>
              <a:ext cx="156624" cy="109664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12258" y="5671988"/>
              <a:ext cx="60444" cy="5599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686356" y="5895632"/>
              <a:ext cx="355626" cy="192426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842913" y="5591484"/>
              <a:ext cx="185651" cy="297506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25098" y="6217649"/>
              <a:ext cx="199135" cy="161141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44594" y="5658571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666230" y="6210940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573057" y="5173288"/>
              <a:ext cx="2549428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55820" y="5757009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704972" y="6058899"/>
              <a:ext cx="275122" cy="167783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8138" y="5897891"/>
              <a:ext cx="239387" cy="167783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749333" y="5935884"/>
              <a:ext cx="22451" cy="134240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216748" y="5689922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418009" y="5721207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49924" y="5815128"/>
              <a:ext cx="24709" cy="134240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68790" y="5665279"/>
              <a:ext cx="156624" cy="147724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422459" y="5815128"/>
              <a:ext cx="138757" cy="154366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212232" y="6025356"/>
              <a:ext cx="29159" cy="13198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236875" y="6161787"/>
              <a:ext cx="156624" cy="26901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010972" y="5651862"/>
              <a:ext cx="29159" cy="4483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257001" y="6038773"/>
              <a:ext cx="51477" cy="29159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939435" y="5591484"/>
              <a:ext cx="31351" cy="132048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111602" y="5772618"/>
              <a:ext cx="13484" cy="40385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098184" y="5549040"/>
              <a:ext cx="156624" cy="145399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63709" y="5748042"/>
              <a:ext cx="42577" cy="44769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9788" y="5627286"/>
              <a:ext cx="35802" cy="38060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941693" y="5795002"/>
              <a:ext cx="47027" cy="40318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051224" y="5710048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946143" y="6110310"/>
              <a:ext cx="47027" cy="38127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943885" y="5886732"/>
              <a:ext cx="147657" cy="149849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999813" y="5942593"/>
              <a:ext cx="31351" cy="4483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890215" y="6052190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77796" y="5989554"/>
              <a:ext cx="58186" cy="51544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778426" y="5911308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847772" y="5969428"/>
              <a:ext cx="42510" cy="42577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218940" y="6005230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261451" y="5835254"/>
              <a:ext cx="154366" cy="156624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328538" y="5895632"/>
              <a:ext cx="42577" cy="49285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210040" y="5707790"/>
              <a:ext cx="29093" cy="134240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160821" y="5922467"/>
              <a:ext cx="47027" cy="4483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93734" y="6081283"/>
              <a:ext cx="58186" cy="44769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100443" y="5859897"/>
              <a:ext cx="154366" cy="15881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420267" y="6161787"/>
              <a:ext cx="24643" cy="149849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138844" y="5710048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201481" y="5759201"/>
              <a:ext cx="44769" cy="60511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051631" y="6079025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8617" y="6190814"/>
              <a:ext cx="152108" cy="167850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317720" y="5886732"/>
              <a:ext cx="31418" cy="13484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250633" y="5830804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313270" y="5895632"/>
              <a:ext cx="35868" cy="42577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067241" y="6333955"/>
              <a:ext cx="156624" cy="170042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29798" y="5951560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24717" y="6125986"/>
              <a:ext cx="161075" cy="185651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311011" y="6199781"/>
              <a:ext cx="42577" cy="47027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227907" y="6150562"/>
              <a:ext cx="194618" cy="179009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429575" y="6190814"/>
              <a:ext cx="798398" cy="270672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226057" y="6302670"/>
              <a:ext cx="212486" cy="185651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888024" y="5736883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416158" y="5808420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621869" y="5841963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143294" y="6005230"/>
              <a:ext cx="147657" cy="152108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409449" y="5828546"/>
              <a:ext cx="29093" cy="132048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791844" y="5817387"/>
              <a:ext cx="33610" cy="42577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568199" y="5786102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727015" y="5754750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472019" y="5864347"/>
              <a:ext cx="35868" cy="47027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89625" y="6172946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205931" y="6065608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357972" y="6034323"/>
              <a:ext cx="42577" cy="60444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147745" y="6226616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299852" y="5978395"/>
              <a:ext cx="154366" cy="16107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250633" y="6146112"/>
              <a:ext cx="156624" cy="152108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"/>
          <p:cNvSpPr txBox="1">
            <a:spLocks noGrp="1"/>
          </p:cNvSpPr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11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665" name="Google Shape;1665;p11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11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11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670" name="Google Shape;1670;p11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11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680" name="Google Shape;1680;p11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11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695" name="Google Shape;1695;p11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11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699" name="Google Shape;1699;p11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11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759" name="Google Shape;1759;p11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4" name="Google Shape;1774;p1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chemeClr val="accent1"/>
        </a:solid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12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777" name="Google Shape;1777;p12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12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12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782" name="Google Shape;1782;p12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12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792" name="Google Shape;1792;p12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2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2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6" name="Google Shape;1806;p12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807" name="Google Shape;1807;p12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2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2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2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811" name="Google Shape;1811;p12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2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2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2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2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2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2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2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2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2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2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2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2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2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2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2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2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2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2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2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2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2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2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2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2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2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2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2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2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2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2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2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2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2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2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2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2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2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2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2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2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2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2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2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2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2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2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2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2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2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2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2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2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2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2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2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2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2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2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12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871" name="Google Shape;1871;p12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2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2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2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2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2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2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2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2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2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2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2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2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2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2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6" name="Google Shape;1886;p12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5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"/>
          <p:cNvSpPr/>
          <p:nvPr/>
        </p:nvSpPr>
        <p:spPr>
          <a:xfrm>
            <a:off x="-41" y="3467769"/>
            <a:ext cx="1054449" cy="1673686"/>
          </a:xfrm>
          <a:custGeom>
            <a:avLst/>
            <a:gdLst/>
            <a:ahLst/>
            <a:cxnLst/>
            <a:rect l="l" t="t" r="r" b="b"/>
            <a:pathLst>
              <a:path w="21212" h="33669" extrusionOk="0">
                <a:moveTo>
                  <a:pt x="18787" y="11144"/>
                </a:moveTo>
                <a:lnTo>
                  <a:pt x="18990" y="11178"/>
                </a:lnTo>
                <a:lnTo>
                  <a:pt x="19091" y="11212"/>
                </a:lnTo>
                <a:lnTo>
                  <a:pt x="19192" y="11279"/>
                </a:lnTo>
                <a:lnTo>
                  <a:pt x="19360" y="11481"/>
                </a:lnTo>
                <a:lnTo>
                  <a:pt x="19562" y="11750"/>
                </a:lnTo>
                <a:lnTo>
                  <a:pt x="19730" y="12053"/>
                </a:lnTo>
                <a:lnTo>
                  <a:pt x="19596" y="12188"/>
                </a:lnTo>
                <a:lnTo>
                  <a:pt x="19562" y="12154"/>
                </a:lnTo>
                <a:lnTo>
                  <a:pt x="19495" y="12121"/>
                </a:lnTo>
                <a:lnTo>
                  <a:pt x="19461" y="12154"/>
                </a:lnTo>
                <a:lnTo>
                  <a:pt x="19427" y="12188"/>
                </a:lnTo>
                <a:lnTo>
                  <a:pt x="19360" y="12255"/>
                </a:lnTo>
                <a:lnTo>
                  <a:pt x="19225" y="12020"/>
                </a:lnTo>
                <a:lnTo>
                  <a:pt x="19158" y="11784"/>
                </a:lnTo>
                <a:lnTo>
                  <a:pt x="19057" y="11515"/>
                </a:lnTo>
                <a:lnTo>
                  <a:pt x="18956" y="11279"/>
                </a:lnTo>
                <a:lnTo>
                  <a:pt x="18888" y="11212"/>
                </a:lnTo>
                <a:lnTo>
                  <a:pt x="18821" y="11212"/>
                </a:lnTo>
                <a:lnTo>
                  <a:pt x="18754" y="11245"/>
                </a:lnTo>
                <a:lnTo>
                  <a:pt x="18720" y="11346"/>
                </a:lnTo>
                <a:lnTo>
                  <a:pt x="18720" y="11750"/>
                </a:lnTo>
                <a:lnTo>
                  <a:pt x="18754" y="12154"/>
                </a:lnTo>
                <a:lnTo>
                  <a:pt x="18653" y="11784"/>
                </a:lnTo>
                <a:lnTo>
                  <a:pt x="18552" y="11447"/>
                </a:lnTo>
                <a:lnTo>
                  <a:pt x="18518" y="11414"/>
                </a:lnTo>
                <a:lnTo>
                  <a:pt x="18484" y="11380"/>
                </a:lnTo>
                <a:lnTo>
                  <a:pt x="18787" y="11144"/>
                </a:lnTo>
                <a:close/>
                <a:moveTo>
                  <a:pt x="17508" y="12255"/>
                </a:moveTo>
                <a:lnTo>
                  <a:pt x="17474" y="12424"/>
                </a:lnTo>
                <a:lnTo>
                  <a:pt x="17441" y="12390"/>
                </a:lnTo>
                <a:lnTo>
                  <a:pt x="17373" y="12390"/>
                </a:lnTo>
                <a:lnTo>
                  <a:pt x="17508" y="12255"/>
                </a:lnTo>
                <a:close/>
                <a:moveTo>
                  <a:pt x="19023" y="12121"/>
                </a:moveTo>
                <a:lnTo>
                  <a:pt x="19091" y="12323"/>
                </a:lnTo>
                <a:lnTo>
                  <a:pt x="19225" y="12491"/>
                </a:lnTo>
                <a:lnTo>
                  <a:pt x="18990" y="12693"/>
                </a:lnTo>
                <a:lnTo>
                  <a:pt x="19023" y="12424"/>
                </a:lnTo>
                <a:lnTo>
                  <a:pt x="19023" y="12121"/>
                </a:lnTo>
                <a:close/>
                <a:moveTo>
                  <a:pt x="18282" y="11548"/>
                </a:moveTo>
                <a:lnTo>
                  <a:pt x="18249" y="11851"/>
                </a:lnTo>
                <a:lnTo>
                  <a:pt x="18215" y="12188"/>
                </a:lnTo>
                <a:lnTo>
                  <a:pt x="18114" y="12828"/>
                </a:lnTo>
                <a:lnTo>
                  <a:pt x="18013" y="12356"/>
                </a:lnTo>
                <a:lnTo>
                  <a:pt x="17878" y="11885"/>
                </a:lnTo>
                <a:lnTo>
                  <a:pt x="18282" y="11548"/>
                </a:lnTo>
                <a:close/>
                <a:moveTo>
                  <a:pt x="18484" y="12087"/>
                </a:moveTo>
                <a:lnTo>
                  <a:pt x="18653" y="12996"/>
                </a:lnTo>
                <a:lnTo>
                  <a:pt x="17542" y="14040"/>
                </a:lnTo>
                <a:lnTo>
                  <a:pt x="17609" y="13602"/>
                </a:lnTo>
                <a:lnTo>
                  <a:pt x="17643" y="13131"/>
                </a:lnTo>
                <a:lnTo>
                  <a:pt x="17676" y="12693"/>
                </a:lnTo>
                <a:lnTo>
                  <a:pt x="17744" y="12255"/>
                </a:lnTo>
                <a:lnTo>
                  <a:pt x="17878" y="12794"/>
                </a:lnTo>
                <a:lnTo>
                  <a:pt x="18013" y="13333"/>
                </a:lnTo>
                <a:lnTo>
                  <a:pt x="18047" y="13400"/>
                </a:lnTo>
                <a:lnTo>
                  <a:pt x="18114" y="13434"/>
                </a:lnTo>
                <a:lnTo>
                  <a:pt x="18181" y="13400"/>
                </a:lnTo>
                <a:lnTo>
                  <a:pt x="18249" y="13333"/>
                </a:lnTo>
                <a:lnTo>
                  <a:pt x="18350" y="13030"/>
                </a:lnTo>
                <a:lnTo>
                  <a:pt x="18383" y="12727"/>
                </a:lnTo>
                <a:lnTo>
                  <a:pt x="18484" y="12087"/>
                </a:lnTo>
                <a:close/>
                <a:moveTo>
                  <a:pt x="21010" y="13703"/>
                </a:moveTo>
                <a:lnTo>
                  <a:pt x="21043" y="13905"/>
                </a:lnTo>
                <a:lnTo>
                  <a:pt x="21077" y="14073"/>
                </a:lnTo>
                <a:lnTo>
                  <a:pt x="21010" y="14040"/>
                </a:lnTo>
                <a:lnTo>
                  <a:pt x="21010" y="13703"/>
                </a:lnTo>
                <a:close/>
                <a:moveTo>
                  <a:pt x="17306" y="12457"/>
                </a:moveTo>
                <a:lnTo>
                  <a:pt x="17306" y="12491"/>
                </a:lnTo>
                <a:lnTo>
                  <a:pt x="17272" y="12693"/>
                </a:lnTo>
                <a:lnTo>
                  <a:pt x="17239" y="12727"/>
                </a:lnTo>
                <a:lnTo>
                  <a:pt x="17239" y="12929"/>
                </a:lnTo>
                <a:lnTo>
                  <a:pt x="17205" y="13131"/>
                </a:lnTo>
                <a:lnTo>
                  <a:pt x="17239" y="13535"/>
                </a:lnTo>
                <a:lnTo>
                  <a:pt x="17239" y="13568"/>
                </a:lnTo>
                <a:lnTo>
                  <a:pt x="17171" y="13838"/>
                </a:lnTo>
                <a:lnTo>
                  <a:pt x="17070" y="14107"/>
                </a:lnTo>
                <a:lnTo>
                  <a:pt x="16936" y="13838"/>
                </a:lnTo>
                <a:lnTo>
                  <a:pt x="16868" y="13535"/>
                </a:lnTo>
                <a:lnTo>
                  <a:pt x="16835" y="13232"/>
                </a:lnTo>
                <a:lnTo>
                  <a:pt x="16835" y="12929"/>
                </a:lnTo>
                <a:lnTo>
                  <a:pt x="17306" y="12457"/>
                </a:lnTo>
                <a:close/>
                <a:moveTo>
                  <a:pt x="17272" y="14174"/>
                </a:moveTo>
                <a:lnTo>
                  <a:pt x="17340" y="14242"/>
                </a:lnTo>
                <a:lnTo>
                  <a:pt x="17171" y="14410"/>
                </a:lnTo>
                <a:lnTo>
                  <a:pt x="17171" y="14410"/>
                </a:lnTo>
                <a:lnTo>
                  <a:pt x="17272" y="14174"/>
                </a:lnTo>
                <a:close/>
                <a:moveTo>
                  <a:pt x="16666" y="13131"/>
                </a:moveTo>
                <a:lnTo>
                  <a:pt x="16666" y="13400"/>
                </a:lnTo>
                <a:lnTo>
                  <a:pt x="16666" y="13636"/>
                </a:lnTo>
                <a:lnTo>
                  <a:pt x="16666" y="13703"/>
                </a:lnTo>
                <a:lnTo>
                  <a:pt x="16599" y="14107"/>
                </a:lnTo>
                <a:lnTo>
                  <a:pt x="16498" y="14477"/>
                </a:lnTo>
                <a:lnTo>
                  <a:pt x="16363" y="14073"/>
                </a:lnTo>
                <a:lnTo>
                  <a:pt x="16262" y="13703"/>
                </a:lnTo>
                <a:lnTo>
                  <a:pt x="16195" y="13636"/>
                </a:lnTo>
                <a:lnTo>
                  <a:pt x="16666" y="13131"/>
                </a:lnTo>
                <a:close/>
                <a:moveTo>
                  <a:pt x="16801" y="14107"/>
                </a:moveTo>
                <a:lnTo>
                  <a:pt x="16969" y="14410"/>
                </a:lnTo>
                <a:lnTo>
                  <a:pt x="17037" y="14477"/>
                </a:lnTo>
                <a:lnTo>
                  <a:pt x="17104" y="14477"/>
                </a:lnTo>
                <a:lnTo>
                  <a:pt x="16027" y="15555"/>
                </a:lnTo>
                <a:lnTo>
                  <a:pt x="16094" y="15286"/>
                </a:lnTo>
                <a:lnTo>
                  <a:pt x="16161" y="14983"/>
                </a:lnTo>
                <a:lnTo>
                  <a:pt x="16195" y="14376"/>
                </a:lnTo>
                <a:lnTo>
                  <a:pt x="16296" y="14612"/>
                </a:lnTo>
                <a:lnTo>
                  <a:pt x="16397" y="14848"/>
                </a:lnTo>
                <a:lnTo>
                  <a:pt x="16431" y="14882"/>
                </a:lnTo>
                <a:lnTo>
                  <a:pt x="16565" y="14882"/>
                </a:lnTo>
                <a:lnTo>
                  <a:pt x="16633" y="14814"/>
                </a:lnTo>
                <a:lnTo>
                  <a:pt x="16734" y="14477"/>
                </a:lnTo>
                <a:lnTo>
                  <a:pt x="16801" y="14107"/>
                </a:lnTo>
                <a:close/>
                <a:moveTo>
                  <a:pt x="20976" y="14242"/>
                </a:moveTo>
                <a:lnTo>
                  <a:pt x="20976" y="14477"/>
                </a:lnTo>
                <a:lnTo>
                  <a:pt x="20909" y="14612"/>
                </a:lnTo>
                <a:lnTo>
                  <a:pt x="20774" y="14882"/>
                </a:lnTo>
                <a:lnTo>
                  <a:pt x="20639" y="15117"/>
                </a:lnTo>
                <a:lnTo>
                  <a:pt x="20471" y="15353"/>
                </a:lnTo>
                <a:lnTo>
                  <a:pt x="20269" y="15555"/>
                </a:lnTo>
                <a:lnTo>
                  <a:pt x="20505" y="15252"/>
                </a:lnTo>
                <a:lnTo>
                  <a:pt x="20707" y="14915"/>
                </a:lnTo>
                <a:lnTo>
                  <a:pt x="20875" y="14578"/>
                </a:lnTo>
                <a:lnTo>
                  <a:pt x="20976" y="14242"/>
                </a:lnTo>
                <a:close/>
                <a:moveTo>
                  <a:pt x="15993" y="13871"/>
                </a:moveTo>
                <a:lnTo>
                  <a:pt x="15926" y="14578"/>
                </a:lnTo>
                <a:lnTo>
                  <a:pt x="15892" y="14915"/>
                </a:lnTo>
                <a:lnTo>
                  <a:pt x="15858" y="15252"/>
                </a:lnTo>
                <a:lnTo>
                  <a:pt x="15757" y="14949"/>
                </a:lnTo>
                <a:lnTo>
                  <a:pt x="15724" y="14612"/>
                </a:lnTo>
                <a:lnTo>
                  <a:pt x="15690" y="14545"/>
                </a:lnTo>
                <a:lnTo>
                  <a:pt x="15623" y="14511"/>
                </a:lnTo>
                <a:lnTo>
                  <a:pt x="15555" y="14511"/>
                </a:lnTo>
                <a:lnTo>
                  <a:pt x="15488" y="14578"/>
                </a:lnTo>
                <a:lnTo>
                  <a:pt x="15353" y="15286"/>
                </a:lnTo>
                <a:lnTo>
                  <a:pt x="15219" y="15993"/>
                </a:lnTo>
                <a:lnTo>
                  <a:pt x="15084" y="15488"/>
                </a:lnTo>
                <a:lnTo>
                  <a:pt x="14983" y="14949"/>
                </a:lnTo>
                <a:lnTo>
                  <a:pt x="15993" y="13871"/>
                </a:lnTo>
                <a:close/>
                <a:moveTo>
                  <a:pt x="15589" y="15286"/>
                </a:moveTo>
                <a:lnTo>
                  <a:pt x="15757" y="15690"/>
                </a:lnTo>
                <a:lnTo>
                  <a:pt x="15791" y="15723"/>
                </a:lnTo>
                <a:lnTo>
                  <a:pt x="15858" y="15723"/>
                </a:lnTo>
                <a:lnTo>
                  <a:pt x="15421" y="16161"/>
                </a:lnTo>
                <a:lnTo>
                  <a:pt x="15522" y="15723"/>
                </a:lnTo>
                <a:lnTo>
                  <a:pt x="15589" y="15286"/>
                </a:lnTo>
                <a:close/>
                <a:moveTo>
                  <a:pt x="14916" y="15824"/>
                </a:moveTo>
                <a:lnTo>
                  <a:pt x="15017" y="16127"/>
                </a:lnTo>
                <a:lnTo>
                  <a:pt x="15151" y="16397"/>
                </a:lnTo>
                <a:lnTo>
                  <a:pt x="15151" y="16430"/>
                </a:lnTo>
                <a:lnTo>
                  <a:pt x="14848" y="16733"/>
                </a:lnTo>
                <a:lnTo>
                  <a:pt x="14916" y="16262"/>
                </a:lnTo>
                <a:lnTo>
                  <a:pt x="14916" y="15824"/>
                </a:lnTo>
                <a:close/>
                <a:moveTo>
                  <a:pt x="14747" y="15218"/>
                </a:moveTo>
                <a:lnTo>
                  <a:pt x="14680" y="16127"/>
                </a:lnTo>
                <a:lnTo>
                  <a:pt x="14613" y="16565"/>
                </a:lnTo>
                <a:lnTo>
                  <a:pt x="14579" y="16801"/>
                </a:lnTo>
                <a:lnTo>
                  <a:pt x="14512" y="17003"/>
                </a:lnTo>
                <a:lnTo>
                  <a:pt x="14411" y="16700"/>
                </a:lnTo>
                <a:lnTo>
                  <a:pt x="14343" y="16397"/>
                </a:lnTo>
                <a:lnTo>
                  <a:pt x="14209" y="15723"/>
                </a:lnTo>
                <a:lnTo>
                  <a:pt x="14747" y="15218"/>
                </a:lnTo>
                <a:close/>
                <a:moveTo>
                  <a:pt x="13906" y="15993"/>
                </a:moveTo>
                <a:lnTo>
                  <a:pt x="13771" y="16599"/>
                </a:lnTo>
                <a:lnTo>
                  <a:pt x="13670" y="16902"/>
                </a:lnTo>
                <a:lnTo>
                  <a:pt x="13569" y="17205"/>
                </a:lnTo>
                <a:lnTo>
                  <a:pt x="13468" y="16834"/>
                </a:lnTo>
                <a:lnTo>
                  <a:pt x="13333" y="16464"/>
                </a:lnTo>
                <a:lnTo>
                  <a:pt x="13906" y="15993"/>
                </a:lnTo>
                <a:close/>
                <a:moveTo>
                  <a:pt x="12997" y="16733"/>
                </a:moveTo>
                <a:lnTo>
                  <a:pt x="12929" y="17104"/>
                </a:lnTo>
                <a:lnTo>
                  <a:pt x="12896" y="17508"/>
                </a:lnTo>
                <a:lnTo>
                  <a:pt x="12828" y="16868"/>
                </a:lnTo>
                <a:lnTo>
                  <a:pt x="12997" y="16733"/>
                </a:lnTo>
                <a:close/>
                <a:moveTo>
                  <a:pt x="12492" y="17104"/>
                </a:moveTo>
                <a:lnTo>
                  <a:pt x="12458" y="17474"/>
                </a:lnTo>
                <a:lnTo>
                  <a:pt x="12391" y="17811"/>
                </a:lnTo>
                <a:lnTo>
                  <a:pt x="12357" y="18181"/>
                </a:lnTo>
                <a:lnTo>
                  <a:pt x="12256" y="18518"/>
                </a:lnTo>
                <a:lnTo>
                  <a:pt x="12155" y="18013"/>
                </a:lnTo>
                <a:lnTo>
                  <a:pt x="11987" y="17474"/>
                </a:lnTo>
                <a:lnTo>
                  <a:pt x="12492" y="17104"/>
                </a:lnTo>
                <a:close/>
                <a:moveTo>
                  <a:pt x="8216" y="236"/>
                </a:moveTo>
                <a:lnTo>
                  <a:pt x="8889" y="808"/>
                </a:lnTo>
                <a:lnTo>
                  <a:pt x="9529" y="1448"/>
                </a:lnTo>
                <a:lnTo>
                  <a:pt x="10135" y="2088"/>
                </a:lnTo>
                <a:lnTo>
                  <a:pt x="10707" y="2761"/>
                </a:lnTo>
                <a:lnTo>
                  <a:pt x="11886" y="4108"/>
                </a:lnTo>
                <a:lnTo>
                  <a:pt x="12492" y="4781"/>
                </a:lnTo>
                <a:lnTo>
                  <a:pt x="13098" y="5421"/>
                </a:lnTo>
                <a:lnTo>
                  <a:pt x="14478" y="6734"/>
                </a:lnTo>
                <a:lnTo>
                  <a:pt x="15118" y="7407"/>
                </a:lnTo>
                <a:lnTo>
                  <a:pt x="15791" y="8114"/>
                </a:lnTo>
                <a:lnTo>
                  <a:pt x="17070" y="9629"/>
                </a:lnTo>
                <a:lnTo>
                  <a:pt x="18383" y="11144"/>
                </a:lnTo>
                <a:lnTo>
                  <a:pt x="17811" y="11616"/>
                </a:lnTo>
                <a:lnTo>
                  <a:pt x="17239" y="12121"/>
                </a:lnTo>
                <a:lnTo>
                  <a:pt x="16734" y="12659"/>
                </a:lnTo>
                <a:lnTo>
                  <a:pt x="16195" y="13232"/>
                </a:lnTo>
                <a:lnTo>
                  <a:pt x="15185" y="14343"/>
                </a:lnTo>
                <a:lnTo>
                  <a:pt x="14680" y="14882"/>
                </a:lnTo>
                <a:lnTo>
                  <a:pt x="14175" y="15420"/>
                </a:lnTo>
                <a:lnTo>
                  <a:pt x="13636" y="15925"/>
                </a:lnTo>
                <a:lnTo>
                  <a:pt x="13064" y="16363"/>
                </a:lnTo>
                <a:lnTo>
                  <a:pt x="11919" y="17238"/>
                </a:lnTo>
                <a:lnTo>
                  <a:pt x="11852" y="17205"/>
                </a:lnTo>
                <a:lnTo>
                  <a:pt x="11785" y="17171"/>
                </a:lnTo>
                <a:lnTo>
                  <a:pt x="11717" y="17171"/>
                </a:lnTo>
                <a:lnTo>
                  <a:pt x="11684" y="17238"/>
                </a:lnTo>
                <a:lnTo>
                  <a:pt x="11650" y="17440"/>
                </a:lnTo>
                <a:lnTo>
                  <a:pt x="11347" y="17676"/>
                </a:lnTo>
                <a:lnTo>
                  <a:pt x="10808" y="18114"/>
                </a:lnTo>
                <a:lnTo>
                  <a:pt x="10337" y="18551"/>
                </a:lnTo>
                <a:lnTo>
                  <a:pt x="9933" y="18282"/>
                </a:lnTo>
                <a:lnTo>
                  <a:pt x="9529" y="17945"/>
                </a:lnTo>
                <a:lnTo>
                  <a:pt x="9192" y="17609"/>
                </a:lnTo>
                <a:lnTo>
                  <a:pt x="8855" y="17238"/>
                </a:lnTo>
                <a:lnTo>
                  <a:pt x="8182" y="16464"/>
                </a:lnTo>
                <a:lnTo>
                  <a:pt x="7542" y="15690"/>
                </a:lnTo>
                <a:lnTo>
                  <a:pt x="6835" y="14949"/>
                </a:lnTo>
                <a:lnTo>
                  <a:pt x="6465" y="14578"/>
                </a:lnTo>
                <a:lnTo>
                  <a:pt x="6128" y="14141"/>
                </a:lnTo>
                <a:lnTo>
                  <a:pt x="5556" y="13434"/>
                </a:lnTo>
                <a:lnTo>
                  <a:pt x="5253" y="13097"/>
                </a:lnTo>
                <a:lnTo>
                  <a:pt x="4950" y="12760"/>
                </a:lnTo>
                <a:lnTo>
                  <a:pt x="4209" y="12053"/>
                </a:lnTo>
                <a:lnTo>
                  <a:pt x="3873" y="11683"/>
                </a:lnTo>
                <a:lnTo>
                  <a:pt x="3536" y="11279"/>
                </a:lnTo>
                <a:lnTo>
                  <a:pt x="2896" y="10404"/>
                </a:lnTo>
                <a:lnTo>
                  <a:pt x="2223" y="9495"/>
                </a:lnTo>
                <a:lnTo>
                  <a:pt x="1751" y="8922"/>
                </a:lnTo>
                <a:lnTo>
                  <a:pt x="1516" y="8619"/>
                </a:lnTo>
                <a:lnTo>
                  <a:pt x="1246" y="8350"/>
                </a:lnTo>
                <a:lnTo>
                  <a:pt x="741" y="7912"/>
                </a:lnTo>
                <a:lnTo>
                  <a:pt x="472" y="7710"/>
                </a:lnTo>
                <a:lnTo>
                  <a:pt x="270" y="7441"/>
                </a:lnTo>
                <a:lnTo>
                  <a:pt x="539" y="7239"/>
                </a:lnTo>
                <a:lnTo>
                  <a:pt x="809" y="7037"/>
                </a:lnTo>
                <a:lnTo>
                  <a:pt x="1347" y="6532"/>
                </a:lnTo>
                <a:lnTo>
                  <a:pt x="1819" y="6027"/>
                </a:lnTo>
                <a:lnTo>
                  <a:pt x="2256" y="5488"/>
                </a:lnTo>
                <a:lnTo>
                  <a:pt x="2762" y="4882"/>
                </a:lnTo>
                <a:lnTo>
                  <a:pt x="3300" y="4310"/>
                </a:lnTo>
                <a:lnTo>
                  <a:pt x="3873" y="3737"/>
                </a:lnTo>
                <a:lnTo>
                  <a:pt x="4479" y="3232"/>
                </a:lnTo>
                <a:lnTo>
                  <a:pt x="6364" y="1751"/>
                </a:lnTo>
                <a:lnTo>
                  <a:pt x="8216" y="236"/>
                </a:lnTo>
                <a:close/>
                <a:moveTo>
                  <a:pt x="14074" y="16296"/>
                </a:moveTo>
                <a:lnTo>
                  <a:pt x="14175" y="16767"/>
                </a:lnTo>
                <a:lnTo>
                  <a:pt x="14242" y="17003"/>
                </a:lnTo>
                <a:lnTo>
                  <a:pt x="14343" y="17205"/>
                </a:lnTo>
                <a:lnTo>
                  <a:pt x="13670" y="17811"/>
                </a:lnTo>
                <a:lnTo>
                  <a:pt x="12963" y="18383"/>
                </a:lnTo>
                <a:lnTo>
                  <a:pt x="12391" y="18854"/>
                </a:lnTo>
                <a:lnTo>
                  <a:pt x="12492" y="18585"/>
                </a:lnTo>
                <a:lnTo>
                  <a:pt x="12593" y="18282"/>
                </a:lnTo>
                <a:lnTo>
                  <a:pt x="12660" y="17710"/>
                </a:lnTo>
                <a:lnTo>
                  <a:pt x="12694" y="18013"/>
                </a:lnTo>
                <a:lnTo>
                  <a:pt x="12761" y="18316"/>
                </a:lnTo>
                <a:lnTo>
                  <a:pt x="12795" y="18349"/>
                </a:lnTo>
                <a:lnTo>
                  <a:pt x="12862" y="18383"/>
                </a:lnTo>
                <a:lnTo>
                  <a:pt x="12963" y="18383"/>
                </a:lnTo>
                <a:lnTo>
                  <a:pt x="13030" y="18316"/>
                </a:lnTo>
                <a:lnTo>
                  <a:pt x="13098" y="17945"/>
                </a:lnTo>
                <a:lnTo>
                  <a:pt x="13131" y="17575"/>
                </a:lnTo>
                <a:lnTo>
                  <a:pt x="13165" y="17205"/>
                </a:lnTo>
                <a:lnTo>
                  <a:pt x="13199" y="16868"/>
                </a:lnTo>
                <a:lnTo>
                  <a:pt x="13333" y="17205"/>
                </a:lnTo>
                <a:lnTo>
                  <a:pt x="13468" y="17541"/>
                </a:lnTo>
                <a:lnTo>
                  <a:pt x="13502" y="17609"/>
                </a:lnTo>
                <a:lnTo>
                  <a:pt x="13636" y="17609"/>
                </a:lnTo>
                <a:lnTo>
                  <a:pt x="13670" y="17541"/>
                </a:lnTo>
                <a:lnTo>
                  <a:pt x="13805" y="17272"/>
                </a:lnTo>
                <a:lnTo>
                  <a:pt x="13906" y="16935"/>
                </a:lnTo>
                <a:lnTo>
                  <a:pt x="14074" y="16296"/>
                </a:lnTo>
                <a:close/>
                <a:moveTo>
                  <a:pt x="11616" y="17777"/>
                </a:moveTo>
                <a:lnTo>
                  <a:pt x="11583" y="18585"/>
                </a:lnTo>
                <a:lnTo>
                  <a:pt x="11549" y="18989"/>
                </a:lnTo>
                <a:lnTo>
                  <a:pt x="11482" y="19393"/>
                </a:lnTo>
                <a:lnTo>
                  <a:pt x="11347" y="18821"/>
                </a:lnTo>
                <a:lnTo>
                  <a:pt x="11246" y="18248"/>
                </a:lnTo>
                <a:lnTo>
                  <a:pt x="11212" y="18181"/>
                </a:lnTo>
                <a:lnTo>
                  <a:pt x="11145" y="18147"/>
                </a:lnTo>
                <a:lnTo>
                  <a:pt x="11313" y="18013"/>
                </a:lnTo>
                <a:lnTo>
                  <a:pt x="11616" y="17777"/>
                </a:lnTo>
                <a:close/>
                <a:moveTo>
                  <a:pt x="11852" y="17878"/>
                </a:moveTo>
                <a:lnTo>
                  <a:pt x="11987" y="18417"/>
                </a:lnTo>
                <a:lnTo>
                  <a:pt x="12088" y="18922"/>
                </a:lnTo>
                <a:lnTo>
                  <a:pt x="12121" y="18989"/>
                </a:lnTo>
                <a:lnTo>
                  <a:pt x="12189" y="19023"/>
                </a:lnTo>
                <a:lnTo>
                  <a:pt x="12088" y="19090"/>
                </a:lnTo>
                <a:lnTo>
                  <a:pt x="11717" y="19427"/>
                </a:lnTo>
                <a:lnTo>
                  <a:pt x="11785" y="19023"/>
                </a:lnTo>
                <a:lnTo>
                  <a:pt x="11818" y="18652"/>
                </a:lnTo>
                <a:lnTo>
                  <a:pt x="11852" y="17878"/>
                </a:lnTo>
                <a:close/>
                <a:moveTo>
                  <a:pt x="10977" y="18282"/>
                </a:moveTo>
                <a:lnTo>
                  <a:pt x="10876" y="18686"/>
                </a:lnTo>
                <a:lnTo>
                  <a:pt x="10808" y="19090"/>
                </a:lnTo>
                <a:lnTo>
                  <a:pt x="10741" y="19528"/>
                </a:lnTo>
                <a:lnTo>
                  <a:pt x="10640" y="19932"/>
                </a:lnTo>
                <a:lnTo>
                  <a:pt x="10505" y="19359"/>
                </a:lnTo>
                <a:lnTo>
                  <a:pt x="10404" y="18787"/>
                </a:lnTo>
                <a:lnTo>
                  <a:pt x="10977" y="18282"/>
                </a:lnTo>
                <a:close/>
                <a:moveTo>
                  <a:pt x="11111" y="18753"/>
                </a:moveTo>
                <a:lnTo>
                  <a:pt x="11212" y="19258"/>
                </a:lnTo>
                <a:lnTo>
                  <a:pt x="11313" y="19763"/>
                </a:lnTo>
                <a:lnTo>
                  <a:pt x="10775" y="20235"/>
                </a:lnTo>
                <a:lnTo>
                  <a:pt x="10775" y="20235"/>
                </a:lnTo>
                <a:lnTo>
                  <a:pt x="10909" y="19898"/>
                </a:lnTo>
                <a:lnTo>
                  <a:pt x="10977" y="19494"/>
                </a:lnTo>
                <a:lnTo>
                  <a:pt x="11111" y="18753"/>
                </a:lnTo>
                <a:close/>
                <a:moveTo>
                  <a:pt x="10135" y="19056"/>
                </a:moveTo>
                <a:lnTo>
                  <a:pt x="10101" y="19763"/>
                </a:lnTo>
                <a:lnTo>
                  <a:pt x="10067" y="20100"/>
                </a:lnTo>
                <a:lnTo>
                  <a:pt x="10034" y="20437"/>
                </a:lnTo>
                <a:lnTo>
                  <a:pt x="9966" y="19898"/>
                </a:lnTo>
                <a:lnTo>
                  <a:pt x="9933" y="19359"/>
                </a:lnTo>
                <a:lnTo>
                  <a:pt x="9899" y="19292"/>
                </a:lnTo>
                <a:lnTo>
                  <a:pt x="10135" y="19056"/>
                </a:lnTo>
                <a:close/>
                <a:moveTo>
                  <a:pt x="10337" y="19696"/>
                </a:moveTo>
                <a:lnTo>
                  <a:pt x="10438" y="19999"/>
                </a:lnTo>
                <a:lnTo>
                  <a:pt x="10539" y="20302"/>
                </a:lnTo>
                <a:lnTo>
                  <a:pt x="10572" y="20336"/>
                </a:lnTo>
                <a:lnTo>
                  <a:pt x="10640" y="20369"/>
                </a:lnTo>
                <a:lnTo>
                  <a:pt x="10202" y="20773"/>
                </a:lnTo>
                <a:lnTo>
                  <a:pt x="10303" y="20235"/>
                </a:lnTo>
                <a:lnTo>
                  <a:pt x="10337" y="19696"/>
                </a:lnTo>
                <a:close/>
                <a:moveTo>
                  <a:pt x="9663" y="19494"/>
                </a:moveTo>
                <a:lnTo>
                  <a:pt x="9596" y="19864"/>
                </a:lnTo>
                <a:lnTo>
                  <a:pt x="9529" y="20235"/>
                </a:lnTo>
                <a:lnTo>
                  <a:pt x="9428" y="20942"/>
                </a:lnTo>
                <a:lnTo>
                  <a:pt x="9293" y="20437"/>
                </a:lnTo>
                <a:lnTo>
                  <a:pt x="9226" y="19932"/>
                </a:lnTo>
                <a:lnTo>
                  <a:pt x="9663" y="19494"/>
                </a:lnTo>
                <a:close/>
                <a:moveTo>
                  <a:pt x="9798" y="20066"/>
                </a:moveTo>
                <a:lnTo>
                  <a:pt x="9832" y="20571"/>
                </a:lnTo>
                <a:lnTo>
                  <a:pt x="9899" y="21009"/>
                </a:lnTo>
                <a:lnTo>
                  <a:pt x="9899" y="21043"/>
                </a:lnTo>
                <a:lnTo>
                  <a:pt x="9562" y="21346"/>
                </a:lnTo>
                <a:lnTo>
                  <a:pt x="9630" y="21043"/>
                </a:lnTo>
                <a:lnTo>
                  <a:pt x="9697" y="20706"/>
                </a:lnTo>
                <a:lnTo>
                  <a:pt x="9798" y="20066"/>
                </a:lnTo>
                <a:close/>
                <a:moveTo>
                  <a:pt x="19730" y="12390"/>
                </a:moveTo>
                <a:lnTo>
                  <a:pt x="20067" y="12592"/>
                </a:lnTo>
                <a:lnTo>
                  <a:pt x="20336" y="12861"/>
                </a:lnTo>
                <a:lnTo>
                  <a:pt x="20538" y="13131"/>
                </a:lnTo>
                <a:lnTo>
                  <a:pt x="20639" y="13434"/>
                </a:lnTo>
                <a:lnTo>
                  <a:pt x="20707" y="13770"/>
                </a:lnTo>
                <a:lnTo>
                  <a:pt x="20707" y="14107"/>
                </a:lnTo>
                <a:lnTo>
                  <a:pt x="20639" y="14444"/>
                </a:lnTo>
                <a:lnTo>
                  <a:pt x="20505" y="14814"/>
                </a:lnTo>
                <a:lnTo>
                  <a:pt x="20471" y="14781"/>
                </a:lnTo>
                <a:lnTo>
                  <a:pt x="20437" y="14814"/>
                </a:lnTo>
                <a:lnTo>
                  <a:pt x="20033" y="15454"/>
                </a:lnTo>
                <a:lnTo>
                  <a:pt x="19562" y="15925"/>
                </a:lnTo>
                <a:lnTo>
                  <a:pt x="19091" y="16363"/>
                </a:lnTo>
                <a:lnTo>
                  <a:pt x="18047" y="17137"/>
                </a:lnTo>
                <a:lnTo>
                  <a:pt x="17407" y="17609"/>
                </a:lnTo>
                <a:lnTo>
                  <a:pt x="16767" y="18147"/>
                </a:lnTo>
                <a:lnTo>
                  <a:pt x="15555" y="19225"/>
                </a:lnTo>
                <a:lnTo>
                  <a:pt x="14377" y="20369"/>
                </a:lnTo>
                <a:lnTo>
                  <a:pt x="13232" y="21514"/>
                </a:lnTo>
                <a:lnTo>
                  <a:pt x="12727" y="21110"/>
                </a:lnTo>
                <a:lnTo>
                  <a:pt x="12290" y="20672"/>
                </a:lnTo>
                <a:lnTo>
                  <a:pt x="11953" y="20268"/>
                </a:lnTo>
                <a:lnTo>
                  <a:pt x="11751" y="20100"/>
                </a:lnTo>
                <a:lnTo>
                  <a:pt x="11583" y="19932"/>
                </a:lnTo>
                <a:lnTo>
                  <a:pt x="11616" y="19864"/>
                </a:lnTo>
                <a:lnTo>
                  <a:pt x="11616" y="19797"/>
                </a:lnTo>
                <a:lnTo>
                  <a:pt x="11886" y="19561"/>
                </a:lnTo>
                <a:lnTo>
                  <a:pt x="13199" y="18484"/>
                </a:lnTo>
                <a:lnTo>
                  <a:pt x="14478" y="17407"/>
                </a:lnTo>
                <a:lnTo>
                  <a:pt x="14545" y="17407"/>
                </a:lnTo>
                <a:lnTo>
                  <a:pt x="14613" y="17339"/>
                </a:lnTo>
                <a:lnTo>
                  <a:pt x="14714" y="17171"/>
                </a:lnTo>
                <a:lnTo>
                  <a:pt x="15320" y="16599"/>
                </a:lnTo>
                <a:lnTo>
                  <a:pt x="15959" y="15993"/>
                </a:lnTo>
                <a:lnTo>
                  <a:pt x="17171" y="14747"/>
                </a:lnTo>
                <a:lnTo>
                  <a:pt x="18417" y="13535"/>
                </a:lnTo>
                <a:lnTo>
                  <a:pt x="19057" y="12929"/>
                </a:lnTo>
                <a:lnTo>
                  <a:pt x="19730" y="12390"/>
                </a:lnTo>
                <a:close/>
                <a:moveTo>
                  <a:pt x="8283" y="20841"/>
                </a:moveTo>
                <a:lnTo>
                  <a:pt x="8216" y="21278"/>
                </a:lnTo>
                <a:lnTo>
                  <a:pt x="8148" y="21716"/>
                </a:lnTo>
                <a:lnTo>
                  <a:pt x="8047" y="21514"/>
                </a:lnTo>
                <a:lnTo>
                  <a:pt x="7980" y="21278"/>
                </a:lnTo>
                <a:lnTo>
                  <a:pt x="7946" y="21211"/>
                </a:lnTo>
                <a:lnTo>
                  <a:pt x="7879" y="21177"/>
                </a:lnTo>
                <a:lnTo>
                  <a:pt x="8283" y="20841"/>
                </a:lnTo>
                <a:close/>
                <a:moveTo>
                  <a:pt x="8923" y="20201"/>
                </a:moveTo>
                <a:lnTo>
                  <a:pt x="8855" y="21009"/>
                </a:lnTo>
                <a:lnTo>
                  <a:pt x="8822" y="21413"/>
                </a:lnTo>
                <a:lnTo>
                  <a:pt x="8721" y="21783"/>
                </a:lnTo>
                <a:lnTo>
                  <a:pt x="8620" y="21211"/>
                </a:lnTo>
                <a:lnTo>
                  <a:pt x="8519" y="20639"/>
                </a:lnTo>
                <a:lnTo>
                  <a:pt x="8923" y="20201"/>
                </a:lnTo>
                <a:close/>
                <a:moveTo>
                  <a:pt x="9125" y="20605"/>
                </a:moveTo>
                <a:lnTo>
                  <a:pt x="9226" y="21009"/>
                </a:lnTo>
                <a:lnTo>
                  <a:pt x="9327" y="21379"/>
                </a:lnTo>
                <a:lnTo>
                  <a:pt x="9394" y="21447"/>
                </a:lnTo>
                <a:lnTo>
                  <a:pt x="9428" y="21480"/>
                </a:lnTo>
                <a:lnTo>
                  <a:pt x="8956" y="21918"/>
                </a:lnTo>
                <a:lnTo>
                  <a:pt x="9024" y="21581"/>
                </a:lnTo>
                <a:lnTo>
                  <a:pt x="9057" y="21278"/>
                </a:lnTo>
                <a:lnTo>
                  <a:pt x="9125" y="20605"/>
                </a:lnTo>
                <a:close/>
                <a:moveTo>
                  <a:pt x="7744" y="21312"/>
                </a:moveTo>
                <a:lnTo>
                  <a:pt x="7778" y="21985"/>
                </a:lnTo>
                <a:lnTo>
                  <a:pt x="7744" y="22659"/>
                </a:lnTo>
                <a:lnTo>
                  <a:pt x="7643" y="22187"/>
                </a:lnTo>
                <a:lnTo>
                  <a:pt x="7576" y="21682"/>
                </a:lnTo>
                <a:lnTo>
                  <a:pt x="7542" y="21649"/>
                </a:lnTo>
                <a:lnTo>
                  <a:pt x="7509" y="21615"/>
                </a:lnTo>
                <a:lnTo>
                  <a:pt x="7441" y="21615"/>
                </a:lnTo>
                <a:lnTo>
                  <a:pt x="7744" y="21312"/>
                </a:lnTo>
                <a:close/>
                <a:moveTo>
                  <a:pt x="8418" y="21514"/>
                </a:moveTo>
                <a:lnTo>
                  <a:pt x="8485" y="21851"/>
                </a:lnTo>
                <a:lnTo>
                  <a:pt x="8586" y="22187"/>
                </a:lnTo>
                <a:lnTo>
                  <a:pt x="7980" y="22692"/>
                </a:lnTo>
                <a:lnTo>
                  <a:pt x="8014" y="22322"/>
                </a:lnTo>
                <a:lnTo>
                  <a:pt x="8014" y="21952"/>
                </a:lnTo>
                <a:lnTo>
                  <a:pt x="8081" y="22086"/>
                </a:lnTo>
                <a:lnTo>
                  <a:pt x="8148" y="22154"/>
                </a:lnTo>
                <a:lnTo>
                  <a:pt x="8216" y="22154"/>
                </a:lnTo>
                <a:lnTo>
                  <a:pt x="8283" y="22120"/>
                </a:lnTo>
                <a:lnTo>
                  <a:pt x="8317" y="22086"/>
                </a:lnTo>
                <a:lnTo>
                  <a:pt x="8384" y="21783"/>
                </a:lnTo>
                <a:lnTo>
                  <a:pt x="8418" y="21514"/>
                </a:lnTo>
                <a:close/>
                <a:moveTo>
                  <a:pt x="7340" y="21682"/>
                </a:moveTo>
                <a:lnTo>
                  <a:pt x="7239" y="22356"/>
                </a:lnTo>
                <a:lnTo>
                  <a:pt x="7206" y="22692"/>
                </a:lnTo>
                <a:lnTo>
                  <a:pt x="7138" y="23029"/>
                </a:lnTo>
                <a:lnTo>
                  <a:pt x="6936" y="22625"/>
                </a:lnTo>
                <a:lnTo>
                  <a:pt x="6734" y="22221"/>
                </a:lnTo>
                <a:lnTo>
                  <a:pt x="7340" y="21682"/>
                </a:lnTo>
                <a:close/>
                <a:moveTo>
                  <a:pt x="7475" y="22524"/>
                </a:moveTo>
                <a:lnTo>
                  <a:pt x="7576" y="23029"/>
                </a:lnTo>
                <a:lnTo>
                  <a:pt x="7307" y="23231"/>
                </a:lnTo>
                <a:lnTo>
                  <a:pt x="7408" y="22861"/>
                </a:lnTo>
                <a:lnTo>
                  <a:pt x="7475" y="22524"/>
                </a:lnTo>
                <a:close/>
                <a:moveTo>
                  <a:pt x="6734" y="22760"/>
                </a:moveTo>
                <a:lnTo>
                  <a:pt x="6903" y="23097"/>
                </a:lnTo>
                <a:lnTo>
                  <a:pt x="7037" y="23400"/>
                </a:lnTo>
                <a:lnTo>
                  <a:pt x="7071" y="23433"/>
                </a:lnTo>
                <a:lnTo>
                  <a:pt x="6667" y="23736"/>
                </a:lnTo>
                <a:lnTo>
                  <a:pt x="6734" y="23265"/>
                </a:lnTo>
                <a:lnTo>
                  <a:pt x="6734" y="22760"/>
                </a:lnTo>
                <a:close/>
                <a:moveTo>
                  <a:pt x="6499" y="22423"/>
                </a:moveTo>
                <a:lnTo>
                  <a:pt x="6499" y="23097"/>
                </a:lnTo>
                <a:lnTo>
                  <a:pt x="6499" y="23433"/>
                </a:lnTo>
                <a:lnTo>
                  <a:pt x="6431" y="23770"/>
                </a:lnTo>
                <a:lnTo>
                  <a:pt x="6330" y="23534"/>
                </a:lnTo>
                <a:lnTo>
                  <a:pt x="6263" y="23299"/>
                </a:lnTo>
                <a:lnTo>
                  <a:pt x="6095" y="22793"/>
                </a:lnTo>
                <a:lnTo>
                  <a:pt x="6499" y="22423"/>
                </a:lnTo>
                <a:close/>
                <a:moveTo>
                  <a:pt x="5792" y="23063"/>
                </a:moveTo>
                <a:lnTo>
                  <a:pt x="5724" y="23736"/>
                </a:lnTo>
                <a:lnTo>
                  <a:pt x="5657" y="24073"/>
                </a:lnTo>
                <a:lnTo>
                  <a:pt x="5556" y="24410"/>
                </a:lnTo>
                <a:lnTo>
                  <a:pt x="5421" y="23938"/>
                </a:lnTo>
                <a:lnTo>
                  <a:pt x="5287" y="23501"/>
                </a:lnTo>
                <a:lnTo>
                  <a:pt x="5792" y="23063"/>
                </a:lnTo>
                <a:close/>
                <a:moveTo>
                  <a:pt x="5994" y="23265"/>
                </a:moveTo>
                <a:lnTo>
                  <a:pt x="6128" y="23669"/>
                </a:lnTo>
                <a:lnTo>
                  <a:pt x="6229" y="23837"/>
                </a:lnTo>
                <a:lnTo>
                  <a:pt x="6330" y="24039"/>
                </a:lnTo>
                <a:lnTo>
                  <a:pt x="5758" y="24511"/>
                </a:lnTo>
                <a:lnTo>
                  <a:pt x="5893" y="24208"/>
                </a:lnTo>
                <a:lnTo>
                  <a:pt x="5960" y="23905"/>
                </a:lnTo>
                <a:lnTo>
                  <a:pt x="5994" y="23265"/>
                </a:lnTo>
                <a:close/>
                <a:moveTo>
                  <a:pt x="4950" y="23770"/>
                </a:moveTo>
                <a:lnTo>
                  <a:pt x="4984" y="24275"/>
                </a:lnTo>
                <a:lnTo>
                  <a:pt x="4950" y="24511"/>
                </a:lnTo>
                <a:lnTo>
                  <a:pt x="4883" y="24746"/>
                </a:lnTo>
                <a:lnTo>
                  <a:pt x="4782" y="24376"/>
                </a:lnTo>
                <a:lnTo>
                  <a:pt x="4714" y="24006"/>
                </a:lnTo>
                <a:lnTo>
                  <a:pt x="4950" y="23770"/>
                </a:lnTo>
                <a:close/>
                <a:moveTo>
                  <a:pt x="4378" y="24309"/>
                </a:moveTo>
                <a:lnTo>
                  <a:pt x="4378" y="24679"/>
                </a:lnTo>
                <a:lnTo>
                  <a:pt x="4344" y="25083"/>
                </a:lnTo>
                <a:lnTo>
                  <a:pt x="4176" y="24477"/>
                </a:lnTo>
                <a:lnTo>
                  <a:pt x="4378" y="24309"/>
                </a:lnTo>
                <a:close/>
                <a:moveTo>
                  <a:pt x="5219" y="24140"/>
                </a:moveTo>
                <a:lnTo>
                  <a:pt x="5320" y="24410"/>
                </a:lnTo>
                <a:lnTo>
                  <a:pt x="5421" y="24713"/>
                </a:lnTo>
                <a:lnTo>
                  <a:pt x="5455" y="24746"/>
                </a:lnTo>
                <a:lnTo>
                  <a:pt x="5017" y="25150"/>
                </a:lnTo>
                <a:lnTo>
                  <a:pt x="5017" y="25150"/>
                </a:lnTo>
                <a:lnTo>
                  <a:pt x="5118" y="24915"/>
                </a:lnTo>
                <a:lnTo>
                  <a:pt x="5186" y="24645"/>
                </a:lnTo>
                <a:lnTo>
                  <a:pt x="5186" y="24376"/>
                </a:lnTo>
                <a:lnTo>
                  <a:pt x="5219" y="24140"/>
                </a:lnTo>
                <a:close/>
                <a:moveTo>
                  <a:pt x="3805" y="24814"/>
                </a:moveTo>
                <a:lnTo>
                  <a:pt x="3805" y="25352"/>
                </a:lnTo>
                <a:lnTo>
                  <a:pt x="3738" y="25857"/>
                </a:lnTo>
                <a:lnTo>
                  <a:pt x="3502" y="25083"/>
                </a:lnTo>
                <a:lnTo>
                  <a:pt x="3805" y="24814"/>
                </a:lnTo>
                <a:close/>
                <a:moveTo>
                  <a:pt x="3199" y="25386"/>
                </a:moveTo>
                <a:lnTo>
                  <a:pt x="3199" y="25790"/>
                </a:lnTo>
                <a:lnTo>
                  <a:pt x="3199" y="26194"/>
                </a:lnTo>
                <a:lnTo>
                  <a:pt x="3065" y="25487"/>
                </a:lnTo>
                <a:lnTo>
                  <a:pt x="3199" y="25386"/>
                </a:lnTo>
                <a:close/>
                <a:moveTo>
                  <a:pt x="4613" y="24645"/>
                </a:moveTo>
                <a:lnTo>
                  <a:pt x="4681" y="24915"/>
                </a:lnTo>
                <a:lnTo>
                  <a:pt x="4782" y="25184"/>
                </a:lnTo>
                <a:lnTo>
                  <a:pt x="4849" y="25251"/>
                </a:lnTo>
                <a:lnTo>
                  <a:pt x="4916" y="25251"/>
                </a:lnTo>
                <a:lnTo>
                  <a:pt x="4512" y="25655"/>
                </a:lnTo>
                <a:lnTo>
                  <a:pt x="4075" y="26093"/>
                </a:lnTo>
                <a:lnTo>
                  <a:pt x="3851" y="26338"/>
                </a:lnTo>
                <a:lnTo>
                  <a:pt x="3873" y="26295"/>
                </a:lnTo>
                <a:lnTo>
                  <a:pt x="3974" y="25992"/>
                </a:lnTo>
                <a:lnTo>
                  <a:pt x="4007" y="25655"/>
                </a:lnTo>
                <a:lnTo>
                  <a:pt x="4075" y="25016"/>
                </a:lnTo>
                <a:lnTo>
                  <a:pt x="4142" y="25319"/>
                </a:lnTo>
                <a:lnTo>
                  <a:pt x="4277" y="25588"/>
                </a:lnTo>
                <a:lnTo>
                  <a:pt x="4310" y="25655"/>
                </a:lnTo>
                <a:lnTo>
                  <a:pt x="4378" y="25655"/>
                </a:lnTo>
                <a:lnTo>
                  <a:pt x="4445" y="25622"/>
                </a:lnTo>
                <a:lnTo>
                  <a:pt x="4512" y="25588"/>
                </a:lnTo>
                <a:lnTo>
                  <a:pt x="4546" y="25352"/>
                </a:lnTo>
                <a:lnTo>
                  <a:pt x="4580" y="25117"/>
                </a:lnTo>
                <a:lnTo>
                  <a:pt x="4613" y="24645"/>
                </a:lnTo>
                <a:close/>
                <a:moveTo>
                  <a:pt x="3435" y="25790"/>
                </a:moveTo>
                <a:lnTo>
                  <a:pt x="3637" y="26329"/>
                </a:lnTo>
                <a:lnTo>
                  <a:pt x="3704" y="26396"/>
                </a:lnTo>
                <a:lnTo>
                  <a:pt x="3772" y="26396"/>
                </a:lnTo>
                <a:lnTo>
                  <a:pt x="3820" y="26372"/>
                </a:lnTo>
                <a:lnTo>
                  <a:pt x="3368" y="26867"/>
                </a:lnTo>
                <a:lnTo>
                  <a:pt x="3435" y="26329"/>
                </a:lnTo>
                <a:lnTo>
                  <a:pt x="3435" y="25790"/>
                </a:lnTo>
                <a:close/>
                <a:moveTo>
                  <a:pt x="11414" y="19999"/>
                </a:moveTo>
                <a:lnTo>
                  <a:pt x="11549" y="20235"/>
                </a:lnTo>
                <a:lnTo>
                  <a:pt x="11751" y="20437"/>
                </a:lnTo>
                <a:lnTo>
                  <a:pt x="12121" y="20807"/>
                </a:lnTo>
                <a:lnTo>
                  <a:pt x="12559" y="21278"/>
                </a:lnTo>
                <a:lnTo>
                  <a:pt x="12795" y="21480"/>
                </a:lnTo>
                <a:lnTo>
                  <a:pt x="13064" y="21649"/>
                </a:lnTo>
                <a:lnTo>
                  <a:pt x="12155" y="22524"/>
                </a:lnTo>
                <a:lnTo>
                  <a:pt x="9798" y="24780"/>
                </a:lnTo>
                <a:lnTo>
                  <a:pt x="7475" y="27036"/>
                </a:lnTo>
                <a:lnTo>
                  <a:pt x="7441" y="27036"/>
                </a:lnTo>
                <a:lnTo>
                  <a:pt x="6936" y="26531"/>
                </a:lnTo>
                <a:lnTo>
                  <a:pt x="6465" y="26059"/>
                </a:lnTo>
                <a:lnTo>
                  <a:pt x="5994" y="25554"/>
                </a:lnTo>
                <a:lnTo>
                  <a:pt x="5522" y="25016"/>
                </a:lnTo>
                <a:lnTo>
                  <a:pt x="6499" y="24174"/>
                </a:lnTo>
                <a:lnTo>
                  <a:pt x="6566" y="24140"/>
                </a:lnTo>
                <a:lnTo>
                  <a:pt x="7677" y="23231"/>
                </a:lnTo>
                <a:lnTo>
                  <a:pt x="7711" y="23299"/>
                </a:lnTo>
                <a:lnTo>
                  <a:pt x="7845" y="23299"/>
                </a:lnTo>
                <a:lnTo>
                  <a:pt x="7879" y="23231"/>
                </a:lnTo>
                <a:lnTo>
                  <a:pt x="7913" y="23029"/>
                </a:lnTo>
                <a:lnTo>
                  <a:pt x="9226" y="21952"/>
                </a:lnTo>
                <a:lnTo>
                  <a:pt x="10337" y="20975"/>
                </a:lnTo>
                <a:lnTo>
                  <a:pt x="11414" y="19999"/>
                </a:lnTo>
                <a:close/>
                <a:moveTo>
                  <a:pt x="21111" y="14410"/>
                </a:moveTo>
                <a:lnTo>
                  <a:pt x="21077" y="14612"/>
                </a:lnTo>
                <a:lnTo>
                  <a:pt x="21043" y="14848"/>
                </a:lnTo>
                <a:lnTo>
                  <a:pt x="20909" y="15252"/>
                </a:lnTo>
                <a:lnTo>
                  <a:pt x="20707" y="15656"/>
                </a:lnTo>
                <a:lnTo>
                  <a:pt x="20471" y="15993"/>
                </a:lnTo>
                <a:lnTo>
                  <a:pt x="20000" y="16599"/>
                </a:lnTo>
                <a:lnTo>
                  <a:pt x="19528" y="17171"/>
                </a:lnTo>
                <a:lnTo>
                  <a:pt x="18990" y="17710"/>
                </a:lnTo>
                <a:lnTo>
                  <a:pt x="18451" y="18215"/>
                </a:lnTo>
                <a:lnTo>
                  <a:pt x="17340" y="19225"/>
                </a:lnTo>
                <a:lnTo>
                  <a:pt x="16229" y="20201"/>
                </a:lnTo>
                <a:lnTo>
                  <a:pt x="15084" y="21177"/>
                </a:lnTo>
                <a:lnTo>
                  <a:pt x="14007" y="22187"/>
                </a:lnTo>
                <a:lnTo>
                  <a:pt x="12896" y="23265"/>
                </a:lnTo>
                <a:lnTo>
                  <a:pt x="11751" y="24342"/>
                </a:lnTo>
                <a:lnTo>
                  <a:pt x="10572" y="25352"/>
                </a:lnTo>
                <a:lnTo>
                  <a:pt x="9394" y="26329"/>
                </a:lnTo>
                <a:lnTo>
                  <a:pt x="8317" y="27271"/>
                </a:lnTo>
                <a:lnTo>
                  <a:pt x="9327" y="26329"/>
                </a:lnTo>
                <a:lnTo>
                  <a:pt x="10303" y="25386"/>
                </a:lnTo>
                <a:lnTo>
                  <a:pt x="12727" y="23231"/>
                </a:lnTo>
                <a:lnTo>
                  <a:pt x="13906" y="22120"/>
                </a:lnTo>
                <a:lnTo>
                  <a:pt x="15050" y="21009"/>
                </a:lnTo>
                <a:lnTo>
                  <a:pt x="15589" y="20504"/>
                </a:lnTo>
                <a:lnTo>
                  <a:pt x="16128" y="20033"/>
                </a:lnTo>
                <a:lnTo>
                  <a:pt x="17205" y="19124"/>
                </a:lnTo>
                <a:lnTo>
                  <a:pt x="18282" y="18181"/>
                </a:lnTo>
                <a:lnTo>
                  <a:pt x="18821" y="17710"/>
                </a:lnTo>
                <a:lnTo>
                  <a:pt x="19360" y="17205"/>
                </a:lnTo>
                <a:lnTo>
                  <a:pt x="19697" y="16834"/>
                </a:lnTo>
                <a:lnTo>
                  <a:pt x="20033" y="16430"/>
                </a:lnTo>
                <a:lnTo>
                  <a:pt x="20336" y="16026"/>
                </a:lnTo>
                <a:lnTo>
                  <a:pt x="20606" y="15589"/>
                </a:lnTo>
                <a:lnTo>
                  <a:pt x="20774" y="15353"/>
                </a:lnTo>
                <a:lnTo>
                  <a:pt x="20909" y="15050"/>
                </a:lnTo>
                <a:lnTo>
                  <a:pt x="21043" y="14747"/>
                </a:lnTo>
                <a:lnTo>
                  <a:pt x="21077" y="14444"/>
                </a:lnTo>
                <a:lnTo>
                  <a:pt x="21111" y="14410"/>
                </a:lnTo>
                <a:close/>
                <a:moveTo>
                  <a:pt x="2661" y="25891"/>
                </a:moveTo>
                <a:lnTo>
                  <a:pt x="2627" y="26699"/>
                </a:lnTo>
                <a:lnTo>
                  <a:pt x="2593" y="27137"/>
                </a:lnTo>
                <a:lnTo>
                  <a:pt x="2526" y="27541"/>
                </a:lnTo>
                <a:lnTo>
                  <a:pt x="2425" y="27204"/>
                </a:lnTo>
                <a:lnTo>
                  <a:pt x="2391" y="26901"/>
                </a:lnTo>
                <a:lnTo>
                  <a:pt x="2324" y="26228"/>
                </a:lnTo>
                <a:lnTo>
                  <a:pt x="2661" y="25891"/>
                </a:lnTo>
                <a:close/>
                <a:moveTo>
                  <a:pt x="2896" y="25925"/>
                </a:moveTo>
                <a:lnTo>
                  <a:pt x="2997" y="26463"/>
                </a:lnTo>
                <a:lnTo>
                  <a:pt x="3098" y="27036"/>
                </a:lnTo>
                <a:lnTo>
                  <a:pt x="3132" y="27069"/>
                </a:lnTo>
                <a:lnTo>
                  <a:pt x="3166" y="27103"/>
                </a:lnTo>
                <a:lnTo>
                  <a:pt x="2762" y="27608"/>
                </a:lnTo>
                <a:lnTo>
                  <a:pt x="2829" y="27170"/>
                </a:lnTo>
                <a:lnTo>
                  <a:pt x="2863" y="26766"/>
                </a:lnTo>
                <a:lnTo>
                  <a:pt x="2896" y="25925"/>
                </a:lnTo>
                <a:close/>
                <a:moveTo>
                  <a:pt x="2021" y="26531"/>
                </a:moveTo>
                <a:lnTo>
                  <a:pt x="1987" y="27204"/>
                </a:lnTo>
                <a:lnTo>
                  <a:pt x="1920" y="27877"/>
                </a:lnTo>
                <a:lnTo>
                  <a:pt x="1684" y="26867"/>
                </a:lnTo>
                <a:lnTo>
                  <a:pt x="2021" y="26531"/>
                </a:lnTo>
                <a:close/>
                <a:moveTo>
                  <a:pt x="1415" y="27170"/>
                </a:moveTo>
                <a:lnTo>
                  <a:pt x="1415" y="27776"/>
                </a:lnTo>
                <a:lnTo>
                  <a:pt x="1381" y="28349"/>
                </a:lnTo>
                <a:lnTo>
                  <a:pt x="1280" y="27911"/>
                </a:lnTo>
                <a:lnTo>
                  <a:pt x="1145" y="27440"/>
                </a:lnTo>
                <a:lnTo>
                  <a:pt x="1415" y="27170"/>
                </a:lnTo>
                <a:close/>
                <a:moveTo>
                  <a:pt x="2223" y="27372"/>
                </a:moveTo>
                <a:lnTo>
                  <a:pt x="2324" y="27675"/>
                </a:lnTo>
                <a:lnTo>
                  <a:pt x="2458" y="27945"/>
                </a:lnTo>
                <a:lnTo>
                  <a:pt x="2458" y="27978"/>
                </a:lnTo>
                <a:lnTo>
                  <a:pt x="2056" y="28443"/>
                </a:lnTo>
                <a:lnTo>
                  <a:pt x="2056" y="28443"/>
                </a:lnTo>
                <a:lnTo>
                  <a:pt x="2155" y="27911"/>
                </a:lnTo>
                <a:lnTo>
                  <a:pt x="2223" y="27372"/>
                </a:lnTo>
                <a:close/>
                <a:moveTo>
                  <a:pt x="977" y="27642"/>
                </a:moveTo>
                <a:lnTo>
                  <a:pt x="1044" y="27945"/>
                </a:lnTo>
                <a:lnTo>
                  <a:pt x="1112" y="28281"/>
                </a:lnTo>
                <a:lnTo>
                  <a:pt x="1213" y="28584"/>
                </a:lnTo>
                <a:lnTo>
                  <a:pt x="1347" y="28887"/>
                </a:lnTo>
                <a:lnTo>
                  <a:pt x="1415" y="28955"/>
                </a:lnTo>
                <a:lnTo>
                  <a:pt x="1482" y="28955"/>
                </a:lnTo>
                <a:lnTo>
                  <a:pt x="1549" y="28921"/>
                </a:lnTo>
                <a:lnTo>
                  <a:pt x="1583" y="28854"/>
                </a:lnTo>
                <a:lnTo>
                  <a:pt x="1650" y="28349"/>
                </a:lnTo>
                <a:lnTo>
                  <a:pt x="1650" y="27810"/>
                </a:lnTo>
                <a:lnTo>
                  <a:pt x="1819" y="28450"/>
                </a:lnTo>
                <a:lnTo>
                  <a:pt x="1852" y="28517"/>
                </a:lnTo>
                <a:lnTo>
                  <a:pt x="1953" y="28517"/>
                </a:lnTo>
                <a:lnTo>
                  <a:pt x="2021" y="28483"/>
                </a:lnTo>
                <a:lnTo>
                  <a:pt x="1482" y="29123"/>
                </a:lnTo>
                <a:lnTo>
                  <a:pt x="910" y="29695"/>
                </a:lnTo>
                <a:lnTo>
                  <a:pt x="910" y="29224"/>
                </a:lnTo>
                <a:lnTo>
                  <a:pt x="910" y="28719"/>
                </a:lnTo>
                <a:lnTo>
                  <a:pt x="910" y="28180"/>
                </a:lnTo>
                <a:lnTo>
                  <a:pt x="910" y="27675"/>
                </a:lnTo>
                <a:lnTo>
                  <a:pt x="977" y="27642"/>
                </a:lnTo>
                <a:close/>
                <a:moveTo>
                  <a:pt x="405" y="28281"/>
                </a:moveTo>
                <a:lnTo>
                  <a:pt x="337" y="29123"/>
                </a:lnTo>
                <a:lnTo>
                  <a:pt x="304" y="29662"/>
                </a:lnTo>
                <a:lnTo>
                  <a:pt x="270" y="29763"/>
                </a:lnTo>
                <a:lnTo>
                  <a:pt x="236" y="29628"/>
                </a:lnTo>
                <a:lnTo>
                  <a:pt x="203" y="29359"/>
                </a:lnTo>
                <a:lnTo>
                  <a:pt x="203" y="28955"/>
                </a:lnTo>
                <a:lnTo>
                  <a:pt x="203" y="28753"/>
                </a:lnTo>
                <a:lnTo>
                  <a:pt x="169" y="28551"/>
                </a:lnTo>
                <a:lnTo>
                  <a:pt x="203" y="28517"/>
                </a:lnTo>
                <a:lnTo>
                  <a:pt x="270" y="28483"/>
                </a:lnTo>
                <a:lnTo>
                  <a:pt x="304" y="28450"/>
                </a:lnTo>
                <a:lnTo>
                  <a:pt x="304" y="28382"/>
                </a:lnTo>
                <a:lnTo>
                  <a:pt x="405" y="28281"/>
                </a:lnTo>
                <a:close/>
                <a:moveTo>
                  <a:pt x="18653" y="17003"/>
                </a:moveTo>
                <a:lnTo>
                  <a:pt x="18181" y="17407"/>
                </a:lnTo>
                <a:lnTo>
                  <a:pt x="17744" y="17811"/>
                </a:lnTo>
                <a:lnTo>
                  <a:pt x="15522" y="20066"/>
                </a:lnTo>
                <a:lnTo>
                  <a:pt x="13266" y="22255"/>
                </a:lnTo>
                <a:lnTo>
                  <a:pt x="12155" y="23332"/>
                </a:lnTo>
                <a:lnTo>
                  <a:pt x="10977" y="24376"/>
                </a:lnTo>
                <a:lnTo>
                  <a:pt x="9832" y="25386"/>
                </a:lnTo>
                <a:lnTo>
                  <a:pt x="8687" y="26463"/>
                </a:lnTo>
                <a:lnTo>
                  <a:pt x="6532" y="28618"/>
                </a:lnTo>
                <a:lnTo>
                  <a:pt x="5994" y="29123"/>
                </a:lnTo>
                <a:lnTo>
                  <a:pt x="5421" y="29628"/>
                </a:lnTo>
                <a:lnTo>
                  <a:pt x="4277" y="30638"/>
                </a:lnTo>
                <a:lnTo>
                  <a:pt x="3267" y="31615"/>
                </a:lnTo>
                <a:lnTo>
                  <a:pt x="2762" y="32086"/>
                </a:lnTo>
                <a:lnTo>
                  <a:pt x="2492" y="32288"/>
                </a:lnTo>
                <a:lnTo>
                  <a:pt x="2223" y="32490"/>
                </a:lnTo>
                <a:lnTo>
                  <a:pt x="1785" y="32759"/>
                </a:lnTo>
                <a:lnTo>
                  <a:pt x="2054" y="32524"/>
                </a:lnTo>
                <a:lnTo>
                  <a:pt x="2324" y="32254"/>
                </a:lnTo>
                <a:lnTo>
                  <a:pt x="2795" y="31749"/>
                </a:lnTo>
                <a:lnTo>
                  <a:pt x="3704" y="30874"/>
                </a:lnTo>
                <a:lnTo>
                  <a:pt x="4580" y="30032"/>
                </a:lnTo>
                <a:lnTo>
                  <a:pt x="6431" y="28382"/>
                </a:lnTo>
                <a:lnTo>
                  <a:pt x="8317" y="26632"/>
                </a:lnTo>
                <a:lnTo>
                  <a:pt x="10168" y="24847"/>
                </a:lnTo>
                <a:lnTo>
                  <a:pt x="11987" y="23063"/>
                </a:lnTo>
                <a:lnTo>
                  <a:pt x="13838" y="21278"/>
                </a:lnTo>
                <a:lnTo>
                  <a:pt x="15522" y="19662"/>
                </a:lnTo>
                <a:lnTo>
                  <a:pt x="16330" y="18888"/>
                </a:lnTo>
                <a:lnTo>
                  <a:pt x="17205" y="18114"/>
                </a:lnTo>
                <a:lnTo>
                  <a:pt x="17912" y="17541"/>
                </a:lnTo>
                <a:lnTo>
                  <a:pt x="18653" y="17003"/>
                </a:lnTo>
                <a:close/>
                <a:moveTo>
                  <a:pt x="8115" y="0"/>
                </a:moveTo>
                <a:lnTo>
                  <a:pt x="4479" y="2929"/>
                </a:lnTo>
                <a:lnTo>
                  <a:pt x="3940" y="3401"/>
                </a:lnTo>
                <a:lnTo>
                  <a:pt x="3401" y="3872"/>
                </a:lnTo>
                <a:lnTo>
                  <a:pt x="2930" y="4377"/>
                </a:lnTo>
                <a:lnTo>
                  <a:pt x="2458" y="4882"/>
                </a:lnTo>
                <a:lnTo>
                  <a:pt x="1886" y="5555"/>
                </a:lnTo>
                <a:lnTo>
                  <a:pt x="1314" y="6195"/>
                </a:lnTo>
                <a:lnTo>
                  <a:pt x="1011" y="6532"/>
                </a:lnTo>
                <a:lnTo>
                  <a:pt x="708" y="6801"/>
                </a:lnTo>
                <a:lnTo>
                  <a:pt x="371" y="7071"/>
                </a:lnTo>
                <a:lnTo>
                  <a:pt x="1" y="7340"/>
                </a:lnTo>
                <a:lnTo>
                  <a:pt x="1" y="7609"/>
                </a:lnTo>
                <a:lnTo>
                  <a:pt x="102" y="7542"/>
                </a:lnTo>
                <a:lnTo>
                  <a:pt x="236" y="7744"/>
                </a:lnTo>
                <a:lnTo>
                  <a:pt x="371" y="7879"/>
                </a:lnTo>
                <a:lnTo>
                  <a:pt x="708" y="8182"/>
                </a:lnTo>
                <a:lnTo>
                  <a:pt x="1078" y="8518"/>
                </a:lnTo>
                <a:lnTo>
                  <a:pt x="1415" y="8889"/>
                </a:lnTo>
                <a:lnTo>
                  <a:pt x="1718" y="9259"/>
                </a:lnTo>
                <a:lnTo>
                  <a:pt x="2021" y="9629"/>
                </a:lnTo>
                <a:lnTo>
                  <a:pt x="3267" y="11245"/>
                </a:lnTo>
                <a:lnTo>
                  <a:pt x="3906" y="12020"/>
                </a:lnTo>
                <a:lnTo>
                  <a:pt x="4243" y="12424"/>
                </a:lnTo>
                <a:lnTo>
                  <a:pt x="4613" y="12760"/>
                </a:lnTo>
                <a:lnTo>
                  <a:pt x="5017" y="13164"/>
                </a:lnTo>
                <a:lnTo>
                  <a:pt x="5388" y="13568"/>
                </a:lnTo>
                <a:lnTo>
                  <a:pt x="6061" y="14444"/>
                </a:lnTo>
                <a:lnTo>
                  <a:pt x="6364" y="14814"/>
                </a:lnTo>
                <a:lnTo>
                  <a:pt x="6701" y="15185"/>
                </a:lnTo>
                <a:lnTo>
                  <a:pt x="7374" y="15858"/>
                </a:lnTo>
                <a:lnTo>
                  <a:pt x="8014" y="16632"/>
                </a:lnTo>
                <a:lnTo>
                  <a:pt x="8687" y="17373"/>
                </a:lnTo>
                <a:lnTo>
                  <a:pt x="9024" y="17777"/>
                </a:lnTo>
                <a:lnTo>
                  <a:pt x="9360" y="18114"/>
                </a:lnTo>
                <a:lnTo>
                  <a:pt x="9731" y="18417"/>
                </a:lnTo>
                <a:lnTo>
                  <a:pt x="10168" y="18686"/>
                </a:lnTo>
                <a:lnTo>
                  <a:pt x="9125" y="19696"/>
                </a:lnTo>
                <a:lnTo>
                  <a:pt x="9024" y="19696"/>
                </a:lnTo>
                <a:lnTo>
                  <a:pt x="8990" y="19730"/>
                </a:lnTo>
                <a:lnTo>
                  <a:pt x="8990" y="19797"/>
                </a:lnTo>
                <a:lnTo>
                  <a:pt x="8956" y="19831"/>
                </a:lnTo>
                <a:lnTo>
                  <a:pt x="8956" y="19864"/>
                </a:lnTo>
                <a:lnTo>
                  <a:pt x="8047" y="20740"/>
                </a:lnTo>
                <a:lnTo>
                  <a:pt x="7105" y="21581"/>
                </a:lnTo>
                <a:lnTo>
                  <a:pt x="5219" y="23231"/>
                </a:lnTo>
                <a:lnTo>
                  <a:pt x="5186" y="23097"/>
                </a:lnTo>
                <a:lnTo>
                  <a:pt x="5118" y="23029"/>
                </a:lnTo>
                <a:lnTo>
                  <a:pt x="5051" y="23029"/>
                </a:lnTo>
                <a:lnTo>
                  <a:pt x="4950" y="23063"/>
                </a:lnTo>
                <a:lnTo>
                  <a:pt x="4950" y="23130"/>
                </a:lnTo>
                <a:lnTo>
                  <a:pt x="4950" y="23501"/>
                </a:lnTo>
                <a:lnTo>
                  <a:pt x="4681" y="23736"/>
                </a:lnTo>
                <a:lnTo>
                  <a:pt x="4647" y="23669"/>
                </a:lnTo>
                <a:lnTo>
                  <a:pt x="4613" y="23635"/>
                </a:lnTo>
                <a:lnTo>
                  <a:pt x="4580" y="23602"/>
                </a:lnTo>
                <a:lnTo>
                  <a:pt x="4479" y="23602"/>
                </a:lnTo>
                <a:lnTo>
                  <a:pt x="3772" y="22928"/>
                </a:lnTo>
                <a:lnTo>
                  <a:pt x="3065" y="22255"/>
                </a:lnTo>
                <a:lnTo>
                  <a:pt x="1718" y="20841"/>
                </a:lnTo>
                <a:lnTo>
                  <a:pt x="68" y="19191"/>
                </a:lnTo>
                <a:lnTo>
                  <a:pt x="1" y="19090"/>
                </a:lnTo>
                <a:lnTo>
                  <a:pt x="1" y="19393"/>
                </a:lnTo>
                <a:lnTo>
                  <a:pt x="135" y="19528"/>
                </a:lnTo>
                <a:lnTo>
                  <a:pt x="1751" y="21211"/>
                </a:lnTo>
                <a:lnTo>
                  <a:pt x="3031" y="22558"/>
                </a:lnTo>
                <a:lnTo>
                  <a:pt x="3704" y="23231"/>
                </a:lnTo>
                <a:lnTo>
                  <a:pt x="4411" y="23871"/>
                </a:lnTo>
                <a:lnTo>
                  <a:pt x="4378" y="23972"/>
                </a:lnTo>
                <a:lnTo>
                  <a:pt x="4108" y="24241"/>
                </a:lnTo>
                <a:lnTo>
                  <a:pt x="4075" y="24140"/>
                </a:lnTo>
                <a:lnTo>
                  <a:pt x="4041" y="24073"/>
                </a:lnTo>
                <a:lnTo>
                  <a:pt x="3940" y="24073"/>
                </a:lnTo>
                <a:lnTo>
                  <a:pt x="3873" y="24107"/>
                </a:lnTo>
                <a:lnTo>
                  <a:pt x="3839" y="24174"/>
                </a:lnTo>
                <a:lnTo>
                  <a:pt x="3839" y="24477"/>
                </a:lnTo>
                <a:lnTo>
                  <a:pt x="3401" y="24847"/>
                </a:lnTo>
                <a:lnTo>
                  <a:pt x="3401" y="24814"/>
                </a:lnTo>
                <a:lnTo>
                  <a:pt x="3334" y="24746"/>
                </a:lnTo>
                <a:lnTo>
                  <a:pt x="3267" y="24746"/>
                </a:lnTo>
                <a:lnTo>
                  <a:pt x="3199" y="24780"/>
                </a:lnTo>
                <a:lnTo>
                  <a:pt x="3166" y="24814"/>
                </a:lnTo>
                <a:lnTo>
                  <a:pt x="3166" y="24847"/>
                </a:lnTo>
                <a:lnTo>
                  <a:pt x="3166" y="25083"/>
                </a:lnTo>
                <a:lnTo>
                  <a:pt x="2997" y="25218"/>
                </a:lnTo>
                <a:lnTo>
                  <a:pt x="2997" y="25150"/>
                </a:lnTo>
                <a:lnTo>
                  <a:pt x="2930" y="25083"/>
                </a:lnTo>
                <a:lnTo>
                  <a:pt x="2863" y="25049"/>
                </a:lnTo>
                <a:lnTo>
                  <a:pt x="2795" y="25083"/>
                </a:lnTo>
                <a:lnTo>
                  <a:pt x="2762" y="25150"/>
                </a:lnTo>
                <a:lnTo>
                  <a:pt x="2694" y="25521"/>
                </a:lnTo>
                <a:lnTo>
                  <a:pt x="2256" y="25925"/>
                </a:lnTo>
                <a:lnTo>
                  <a:pt x="2256" y="25857"/>
                </a:lnTo>
                <a:lnTo>
                  <a:pt x="2223" y="25824"/>
                </a:lnTo>
                <a:lnTo>
                  <a:pt x="2189" y="25790"/>
                </a:lnTo>
                <a:lnTo>
                  <a:pt x="2122" y="25790"/>
                </a:lnTo>
                <a:lnTo>
                  <a:pt x="2054" y="25824"/>
                </a:lnTo>
                <a:lnTo>
                  <a:pt x="2021" y="25891"/>
                </a:lnTo>
                <a:lnTo>
                  <a:pt x="2021" y="26160"/>
                </a:lnTo>
                <a:lnTo>
                  <a:pt x="1617" y="26564"/>
                </a:lnTo>
                <a:lnTo>
                  <a:pt x="1549" y="26531"/>
                </a:lnTo>
                <a:lnTo>
                  <a:pt x="1482" y="26531"/>
                </a:lnTo>
                <a:lnTo>
                  <a:pt x="1415" y="26564"/>
                </a:lnTo>
                <a:lnTo>
                  <a:pt x="1381" y="26632"/>
                </a:lnTo>
                <a:lnTo>
                  <a:pt x="1381" y="26766"/>
                </a:lnTo>
                <a:lnTo>
                  <a:pt x="1011" y="27170"/>
                </a:lnTo>
                <a:lnTo>
                  <a:pt x="977" y="27103"/>
                </a:lnTo>
                <a:lnTo>
                  <a:pt x="943" y="27036"/>
                </a:lnTo>
                <a:lnTo>
                  <a:pt x="876" y="27036"/>
                </a:lnTo>
                <a:lnTo>
                  <a:pt x="809" y="27069"/>
                </a:lnTo>
                <a:lnTo>
                  <a:pt x="775" y="27137"/>
                </a:lnTo>
                <a:lnTo>
                  <a:pt x="708" y="27507"/>
                </a:lnTo>
                <a:lnTo>
                  <a:pt x="640" y="27574"/>
                </a:lnTo>
                <a:lnTo>
                  <a:pt x="607" y="27541"/>
                </a:lnTo>
                <a:lnTo>
                  <a:pt x="607" y="27507"/>
                </a:lnTo>
                <a:lnTo>
                  <a:pt x="506" y="27473"/>
                </a:lnTo>
                <a:lnTo>
                  <a:pt x="438" y="27507"/>
                </a:lnTo>
                <a:lnTo>
                  <a:pt x="405" y="27541"/>
                </a:lnTo>
                <a:lnTo>
                  <a:pt x="405" y="27574"/>
                </a:lnTo>
                <a:lnTo>
                  <a:pt x="405" y="27844"/>
                </a:lnTo>
                <a:lnTo>
                  <a:pt x="102" y="28214"/>
                </a:lnTo>
                <a:lnTo>
                  <a:pt x="34" y="28214"/>
                </a:lnTo>
                <a:lnTo>
                  <a:pt x="1" y="28281"/>
                </a:lnTo>
                <a:lnTo>
                  <a:pt x="1" y="29527"/>
                </a:lnTo>
                <a:lnTo>
                  <a:pt x="34" y="29897"/>
                </a:lnTo>
                <a:lnTo>
                  <a:pt x="68" y="29965"/>
                </a:lnTo>
                <a:lnTo>
                  <a:pt x="135" y="29998"/>
                </a:lnTo>
                <a:lnTo>
                  <a:pt x="371" y="29998"/>
                </a:lnTo>
                <a:lnTo>
                  <a:pt x="438" y="29965"/>
                </a:lnTo>
                <a:lnTo>
                  <a:pt x="472" y="29897"/>
                </a:lnTo>
                <a:lnTo>
                  <a:pt x="573" y="29258"/>
                </a:lnTo>
                <a:lnTo>
                  <a:pt x="674" y="29763"/>
                </a:lnTo>
                <a:lnTo>
                  <a:pt x="708" y="29830"/>
                </a:lnTo>
                <a:lnTo>
                  <a:pt x="775" y="29830"/>
                </a:lnTo>
                <a:lnTo>
                  <a:pt x="405" y="30200"/>
                </a:lnTo>
                <a:lnTo>
                  <a:pt x="1" y="30537"/>
                </a:lnTo>
                <a:lnTo>
                  <a:pt x="1" y="30806"/>
                </a:lnTo>
                <a:lnTo>
                  <a:pt x="573" y="30369"/>
                </a:lnTo>
                <a:lnTo>
                  <a:pt x="1112" y="29864"/>
                </a:lnTo>
                <a:lnTo>
                  <a:pt x="1617" y="29325"/>
                </a:lnTo>
                <a:lnTo>
                  <a:pt x="2088" y="28786"/>
                </a:lnTo>
                <a:lnTo>
                  <a:pt x="3031" y="27675"/>
                </a:lnTo>
                <a:lnTo>
                  <a:pt x="3974" y="26564"/>
                </a:lnTo>
                <a:lnTo>
                  <a:pt x="4647" y="25857"/>
                </a:lnTo>
                <a:lnTo>
                  <a:pt x="5354" y="25184"/>
                </a:lnTo>
                <a:lnTo>
                  <a:pt x="5792" y="25723"/>
                </a:lnTo>
                <a:lnTo>
                  <a:pt x="6263" y="26228"/>
                </a:lnTo>
                <a:lnTo>
                  <a:pt x="6768" y="26699"/>
                </a:lnTo>
                <a:lnTo>
                  <a:pt x="7273" y="27204"/>
                </a:lnTo>
                <a:lnTo>
                  <a:pt x="7307" y="27204"/>
                </a:lnTo>
                <a:lnTo>
                  <a:pt x="6196" y="28214"/>
                </a:lnTo>
                <a:lnTo>
                  <a:pt x="5118" y="29224"/>
                </a:lnTo>
                <a:lnTo>
                  <a:pt x="4243" y="29998"/>
                </a:lnTo>
                <a:lnTo>
                  <a:pt x="3435" y="30806"/>
                </a:lnTo>
                <a:lnTo>
                  <a:pt x="2627" y="31615"/>
                </a:lnTo>
                <a:lnTo>
                  <a:pt x="1785" y="32389"/>
                </a:lnTo>
                <a:lnTo>
                  <a:pt x="1448" y="32658"/>
                </a:lnTo>
                <a:lnTo>
                  <a:pt x="1112" y="32894"/>
                </a:lnTo>
                <a:lnTo>
                  <a:pt x="371" y="33264"/>
                </a:lnTo>
                <a:lnTo>
                  <a:pt x="169" y="33365"/>
                </a:lnTo>
                <a:lnTo>
                  <a:pt x="1" y="33500"/>
                </a:lnTo>
                <a:lnTo>
                  <a:pt x="1" y="33668"/>
                </a:lnTo>
                <a:lnTo>
                  <a:pt x="169" y="33668"/>
                </a:lnTo>
                <a:lnTo>
                  <a:pt x="472" y="33466"/>
                </a:lnTo>
                <a:lnTo>
                  <a:pt x="775" y="33332"/>
                </a:lnTo>
                <a:lnTo>
                  <a:pt x="1347" y="33062"/>
                </a:lnTo>
                <a:lnTo>
                  <a:pt x="1347" y="33062"/>
                </a:lnTo>
                <a:lnTo>
                  <a:pt x="1078" y="33332"/>
                </a:lnTo>
                <a:lnTo>
                  <a:pt x="910" y="33500"/>
                </a:lnTo>
                <a:lnTo>
                  <a:pt x="809" y="33668"/>
                </a:lnTo>
                <a:lnTo>
                  <a:pt x="910" y="33668"/>
                </a:lnTo>
                <a:lnTo>
                  <a:pt x="1078" y="33466"/>
                </a:lnTo>
                <a:lnTo>
                  <a:pt x="1280" y="33264"/>
                </a:lnTo>
                <a:lnTo>
                  <a:pt x="1482" y="33096"/>
                </a:lnTo>
                <a:lnTo>
                  <a:pt x="1718" y="32928"/>
                </a:lnTo>
                <a:lnTo>
                  <a:pt x="2189" y="32625"/>
                </a:lnTo>
                <a:lnTo>
                  <a:pt x="2627" y="32322"/>
                </a:lnTo>
                <a:lnTo>
                  <a:pt x="3199" y="31850"/>
                </a:lnTo>
                <a:lnTo>
                  <a:pt x="3738" y="31345"/>
                </a:lnTo>
                <a:lnTo>
                  <a:pt x="4277" y="30806"/>
                </a:lnTo>
                <a:lnTo>
                  <a:pt x="4815" y="30301"/>
                </a:lnTo>
                <a:lnTo>
                  <a:pt x="5926" y="29291"/>
                </a:lnTo>
                <a:lnTo>
                  <a:pt x="6499" y="28786"/>
                </a:lnTo>
                <a:lnTo>
                  <a:pt x="7037" y="28248"/>
                </a:lnTo>
                <a:lnTo>
                  <a:pt x="8115" y="27170"/>
                </a:lnTo>
                <a:lnTo>
                  <a:pt x="9192" y="26093"/>
                </a:lnTo>
                <a:lnTo>
                  <a:pt x="9764" y="25588"/>
                </a:lnTo>
                <a:lnTo>
                  <a:pt x="10337" y="25049"/>
                </a:lnTo>
                <a:lnTo>
                  <a:pt x="11482" y="24039"/>
                </a:lnTo>
                <a:lnTo>
                  <a:pt x="12660" y="22962"/>
                </a:lnTo>
                <a:lnTo>
                  <a:pt x="13805" y="21884"/>
                </a:lnTo>
                <a:lnTo>
                  <a:pt x="16027" y="19662"/>
                </a:lnTo>
                <a:lnTo>
                  <a:pt x="18249" y="17440"/>
                </a:lnTo>
                <a:lnTo>
                  <a:pt x="18855" y="16902"/>
                </a:lnTo>
                <a:lnTo>
                  <a:pt x="19495" y="16363"/>
                </a:lnTo>
                <a:lnTo>
                  <a:pt x="19225" y="16801"/>
                </a:lnTo>
                <a:lnTo>
                  <a:pt x="18821" y="17306"/>
                </a:lnTo>
                <a:lnTo>
                  <a:pt x="18350" y="17811"/>
                </a:lnTo>
                <a:lnTo>
                  <a:pt x="18148" y="17979"/>
                </a:lnTo>
                <a:lnTo>
                  <a:pt x="17912" y="18147"/>
                </a:lnTo>
                <a:lnTo>
                  <a:pt x="17474" y="18450"/>
                </a:lnTo>
                <a:lnTo>
                  <a:pt x="17676" y="18383"/>
                </a:lnTo>
                <a:lnTo>
                  <a:pt x="17912" y="18282"/>
                </a:lnTo>
                <a:lnTo>
                  <a:pt x="18282" y="17979"/>
                </a:lnTo>
                <a:lnTo>
                  <a:pt x="18484" y="17777"/>
                </a:lnTo>
                <a:lnTo>
                  <a:pt x="18720" y="17541"/>
                </a:lnTo>
                <a:lnTo>
                  <a:pt x="19091" y="17070"/>
                </a:lnTo>
                <a:lnTo>
                  <a:pt x="19427" y="16599"/>
                </a:lnTo>
                <a:lnTo>
                  <a:pt x="19730" y="16161"/>
                </a:lnTo>
                <a:lnTo>
                  <a:pt x="20067" y="15858"/>
                </a:lnTo>
                <a:lnTo>
                  <a:pt x="20370" y="15521"/>
                </a:lnTo>
                <a:lnTo>
                  <a:pt x="20639" y="15185"/>
                </a:lnTo>
                <a:lnTo>
                  <a:pt x="20875" y="14814"/>
                </a:lnTo>
                <a:lnTo>
                  <a:pt x="20740" y="15151"/>
                </a:lnTo>
                <a:lnTo>
                  <a:pt x="20471" y="15656"/>
                </a:lnTo>
                <a:lnTo>
                  <a:pt x="20168" y="16127"/>
                </a:lnTo>
                <a:lnTo>
                  <a:pt x="19730" y="16700"/>
                </a:lnTo>
                <a:lnTo>
                  <a:pt x="19225" y="17205"/>
                </a:lnTo>
                <a:lnTo>
                  <a:pt x="18720" y="17676"/>
                </a:lnTo>
                <a:lnTo>
                  <a:pt x="18181" y="18147"/>
                </a:lnTo>
                <a:lnTo>
                  <a:pt x="17104" y="19056"/>
                </a:lnTo>
                <a:lnTo>
                  <a:pt x="15993" y="19999"/>
                </a:lnTo>
                <a:lnTo>
                  <a:pt x="15421" y="20504"/>
                </a:lnTo>
                <a:lnTo>
                  <a:pt x="14882" y="21043"/>
                </a:lnTo>
                <a:lnTo>
                  <a:pt x="13771" y="22120"/>
                </a:lnTo>
                <a:lnTo>
                  <a:pt x="12593" y="23198"/>
                </a:lnTo>
                <a:lnTo>
                  <a:pt x="11414" y="24275"/>
                </a:lnTo>
                <a:lnTo>
                  <a:pt x="10236" y="25352"/>
                </a:lnTo>
                <a:lnTo>
                  <a:pt x="9057" y="26430"/>
                </a:lnTo>
                <a:lnTo>
                  <a:pt x="6802" y="28618"/>
                </a:lnTo>
                <a:lnTo>
                  <a:pt x="5623" y="29662"/>
                </a:lnTo>
                <a:lnTo>
                  <a:pt x="4445" y="30705"/>
                </a:lnTo>
                <a:lnTo>
                  <a:pt x="3637" y="31480"/>
                </a:lnTo>
                <a:lnTo>
                  <a:pt x="2829" y="32254"/>
                </a:lnTo>
                <a:lnTo>
                  <a:pt x="2526" y="32625"/>
                </a:lnTo>
                <a:lnTo>
                  <a:pt x="2189" y="32961"/>
                </a:lnTo>
                <a:lnTo>
                  <a:pt x="1886" y="33332"/>
                </a:lnTo>
                <a:lnTo>
                  <a:pt x="1549" y="33668"/>
                </a:lnTo>
                <a:lnTo>
                  <a:pt x="1650" y="33668"/>
                </a:lnTo>
                <a:lnTo>
                  <a:pt x="2021" y="33298"/>
                </a:lnTo>
                <a:lnTo>
                  <a:pt x="2357" y="32894"/>
                </a:lnTo>
                <a:lnTo>
                  <a:pt x="2863" y="32355"/>
                </a:lnTo>
                <a:lnTo>
                  <a:pt x="3401" y="31817"/>
                </a:lnTo>
                <a:lnTo>
                  <a:pt x="4344" y="30908"/>
                </a:lnTo>
                <a:lnTo>
                  <a:pt x="5354" y="30032"/>
                </a:lnTo>
                <a:lnTo>
                  <a:pt x="4748" y="30604"/>
                </a:lnTo>
                <a:lnTo>
                  <a:pt x="4007" y="31345"/>
                </a:lnTo>
                <a:lnTo>
                  <a:pt x="3300" y="32086"/>
                </a:lnTo>
                <a:lnTo>
                  <a:pt x="2593" y="32860"/>
                </a:lnTo>
                <a:lnTo>
                  <a:pt x="1920" y="33668"/>
                </a:lnTo>
                <a:lnTo>
                  <a:pt x="1987" y="33668"/>
                </a:lnTo>
                <a:lnTo>
                  <a:pt x="4075" y="31480"/>
                </a:lnTo>
                <a:lnTo>
                  <a:pt x="5118" y="30402"/>
                </a:lnTo>
                <a:lnTo>
                  <a:pt x="6196" y="29359"/>
                </a:lnTo>
                <a:lnTo>
                  <a:pt x="7340" y="28281"/>
                </a:lnTo>
                <a:lnTo>
                  <a:pt x="8519" y="27238"/>
                </a:lnTo>
                <a:lnTo>
                  <a:pt x="9697" y="26194"/>
                </a:lnTo>
                <a:lnTo>
                  <a:pt x="10876" y="25184"/>
                </a:lnTo>
                <a:lnTo>
                  <a:pt x="11482" y="24679"/>
                </a:lnTo>
                <a:lnTo>
                  <a:pt x="12054" y="24174"/>
                </a:lnTo>
                <a:lnTo>
                  <a:pt x="13165" y="23097"/>
                </a:lnTo>
                <a:lnTo>
                  <a:pt x="14276" y="22053"/>
                </a:lnTo>
                <a:lnTo>
                  <a:pt x="15421" y="20975"/>
                </a:lnTo>
                <a:lnTo>
                  <a:pt x="17643" y="19056"/>
                </a:lnTo>
                <a:lnTo>
                  <a:pt x="18720" y="18080"/>
                </a:lnTo>
                <a:lnTo>
                  <a:pt x="19259" y="17575"/>
                </a:lnTo>
                <a:lnTo>
                  <a:pt x="19764" y="17036"/>
                </a:lnTo>
                <a:lnTo>
                  <a:pt x="20067" y="16666"/>
                </a:lnTo>
                <a:lnTo>
                  <a:pt x="20370" y="16296"/>
                </a:lnTo>
                <a:lnTo>
                  <a:pt x="20673" y="15858"/>
                </a:lnTo>
                <a:lnTo>
                  <a:pt x="20909" y="15420"/>
                </a:lnTo>
                <a:lnTo>
                  <a:pt x="21010" y="15185"/>
                </a:lnTo>
                <a:lnTo>
                  <a:pt x="21111" y="14949"/>
                </a:lnTo>
                <a:lnTo>
                  <a:pt x="21178" y="14713"/>
                </a:lnTo>
                <a:lnTo>
                  <a:pt x="21212" y="14444"/>
                </a:lnTo>
                <a:lnTo>
                  <a:pt x="21212" y="14208"/>
                </a:lnTo>
                <a:lnTo>
                  <a:pt x="21178" y="13972"/>
                </a:lnTo>
                <a:lnTo>
                  <a:pt x="21111" y="13737"/>
                </a:lnTo>
                <a:lnTo>
                  <a:pt x="21010" y="13501"/>
                </a:lnTo>
                <a:lnTo>
                  <a:pt x="20976" y="13467"/>
                </a:lnTo>
                <a:lnTo>
                  <a:pt x="20942" y="13467"/>
                </a:lnTo>
                <a:lnTo>
                  <a:pt x="20808" y="13097"/>
                </a:lnTo>
                <a:lnTo>
                  <a:pt x="20606" y="12794"/>
                </a:lnTo>
                <a:lnTo>
                  <a:pt x="20336" y="12491"/>
                </a:lnTo>
                <a:lnTo>
                  <a:pt x="20033" y="12255"/>
                </a:lnTo>
                <a:lnTo>
                  <a:pt x="20067" y="12188"/>
                </a:lnTo>
                <a:lnTo>
                  <a:pt x="20067" y="12121"/>
                </a:lnTo>
                <a:lnTo>
                  <a:pt x="20067" y="12087"/>
                </a:lnTo>
                <a:lnTo>
                  <a:pt x="20101" y="12020"/>
                </a:lnTo>
                <a:lnTo>
                  <a:pt x="20101" y="11952"/>
                </a:lnTo>
                <a:lnTo>
                  <a:pt x="20033" y="11885"/>
                </a:lnTo>
                <a:lnTo>
                  <a:pt x="19966" y="11919"/>
                </a:lnTo>
                <a:lnTo>
                  <a:pt x="19730" y="11515"/>
                </a:lnTo>
                <a:lnTo>
                  <a:pt x="19461" y="11178"/>
                </a:lnTo>
                <a:lnTo>
                  <a:pt x="19326" y="11077"/>
                </a:lnTo>
                <a:lnTo>
                  <a:pt x="19192" y="10976"/>
                </a:lnTo>
                <a:lnTo>
                  <a:pt x="18990" y="10909"/>
                </a:lnTo>
                <a:lnTo>
                  <a:pt x="18821" y="10875"/>
                </a:lnTo>
                <a:lnTo>
                  <a:pt x="18720" y="10875"/>
                </a:lnTo>
                <a:lnTo>
                  <a:pt x="18585" y="10942"/>
                </a:lnTo>
                <a:lnTo>
                  <a:pt x="18585" y="10976"/>
                </a:lnTo>
                <a:lnTo>
                  <a:pt x="17340" y="9528"/>
                </a:lnTo>
                <a:lnTo>
                  <a:pt x="16094" y="8114"/>
                </a:lnTo>
                <a:lnTo>
                  <a:pt x="14781" y="6734"/>
                </a:lnTo>
                <a:lnTo>
                  <a:pt x="14141" y="6060"/>
                </a:lnTo>
                <a:lnTo>
                  <a:pt x="13434" y="5387"/>
                </a:lnTo>
                <a:lnTo>
                  <a:pt x="12795" y="4747"/>
                </a:lnTo>
                <a:lnTo>
                  <a:pt x="12155" y="4040"/>
                </a:lnTo>
                <a:lnTo>
                  <a:pt x="10943" y="2660"/>
                </a:lnTo>
                <a:lnTo>
                  <a:pt x="10337" y="1953"/>
                </a:lnTo>
                <a:lnTo>
                  <a:pt x="9697" y="1280"/>
                </a:lnTo>
                <a:lnTo>
                  <a:pt x="9024" y="606"/>
                </a:lnTo>
                <a:lnTo>
                  <a:pt x="8317" y="34"/>
                </a:lnTo>
                <a:lnTo>
                  <a:pt x="82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3"/>
          <p:cNvGrpSpPr/>
          <p:nvPr/>
        </p:nvGrpSpPr>
        <p:grpSpPr>
          <a:xfrm>
            <a:off x="6696046" y="-1"/>
            <a:ext cx="1938143" cy="1277000"/>
            <a:chOff x="4793246" y="-1"/>
            <a:chExt cx="1938143" cy="1277000"/>
          </a:xfrm>
        </p:grpSpPr>
        <p:sp>
          <p:nvSpPr>
            <p:cNvPr id="215" name="Google Shape;215;p3"/>
            <p:cNvSpPr/>
            <p:nvPr/>
          </p:nvSpPr>
          <p:spPr>
            <a:xfrm>
              <a:off x="4793246" y="-1"/>
              <a:ext cx="1938143" cy="1277000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45142" y="860231"/>
              <a:ext cx="107175" cy="100464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071936" y="890355"/>
              <a:ext cx="51947" cy="4021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974041" y="-1"/>
              <a:ext cx="1611747" cy="1119668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3"/>
          <p:cNvGrpSpPr/>
          <p:nvPr/>
        </p:nvGrpSpPr>
        <p:grpSpPr>
          <a:xfrm>
            <a:off x="7378198" y="3737197"/>
            <a:ext cx="1034366" cy="1228533"/>
            <a:chOff x="5482823" y="3737197"/>
            <a:chExt cx="1034366" cy="1228533"/>
          </a:xfrm>
        </p:grpSpPr>
        <p:sp>
          <p:nvSpPr>
            <p:cNvPr id="220" name="Google Shape;220;p3"/>
            <p:cNvSpPr/>
            <p:nvPr/>
          </p:nvSpPr>
          <p:spPr>
            <a:xfrm>
              <a:off x="5996626" y="3790784"/>
              <a:ext cx="222651" cy="138939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5482823" y="3737197"/>
              <a:ext cx="1034366" cy="1228533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189103" y="4557312"/>
              <a:ext cx="148981" cy="220961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571506" y="3882797"/>
              <a:ext cx="659453" cy="175824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6379890" y="4691181"/>
              <a:ext cx="31814" cy="16802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378199" y="4674429"/>
              <a:ext cx="23463" cy="15112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6327992" y="4632623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6229268" y="3896219"/>
              <a:ext cx="71980" cy="234333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559774" y="3927984"/>
              <a:ext cx="333107" cy="88782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650197" y="3956468"/>
              <a:ext cx="562369" cy="262817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568175" y="4056882"/>
              <a:ext cx="61939" cy="241044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625093" y="4127172"/>
              <a:ext cx="664474" cy="175775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804148" y="4471960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302889" y="4356434"/>
              <a:ext cx="15112" cy="11781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329683" y="4455208"/>
              <a:ext cx="30174" cy="55278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287827" y="4418373"/>
              <a:ext cx="117216" cy="113886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130495" y="4349773"/>
              <a:ext cx="125567" cy="10881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013328" y="4376517"/>
              <a:ext cx="125617" cy="115576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311240" y="4351414"/>
              <a:ext cx="25153" cy="61988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080287" y="4512126"/>
              <a:ext cx="31864" cy="55278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035101" y="4478621"/>
              <a:ext cx="125567" cy="11050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41364" y="4378207"/>
              <a:ext cx="11781" cy="13422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205805" y="4490353"/>
              <a:ext cx="28534" cy="16802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304579" y="4530519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787396" y="4540560"/>
              <a:ext cx="128948" cy="107175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772334" y="4428414"/>
              <a:ext cx="115526" cy="115526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867727" y="4679450"/>
              <a:ext cx="23513" cy="48616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819211" y="4644305"/>
              <a:ext cx="123877" cy="115526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252682" y="4322979"/>
              <a:ext cx="128898" cy="115526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063585" y="4589077"/>
              <a:ext cx="112146" cy="11219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837603" y="4572375"/>
              <a:ext cx="33554" cy="46877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916294" y="4512126"/>
              <a:ext cx="118857" cy="10712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932997" y="4433435"/>
              <a:ext cx="30174" cy="58658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44330" y="4645995"/>
              <a:ext cx="55278" cy="45236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896211" y="4405001"/>
              <a:ext cx="110505" cy="11050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105391" y="4620892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961481" y="454558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712085" y="4771513"/>
              <a:ext cx="132278" cy="118906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979873" y="4640974"/>
              <a:ext cx="48567" cy="43546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829252" y="4748099"/>
              <a:ext cx="132278" cy="105485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676941" y="4572375"/>
              <a:ext cx="115526" cy="97084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760652" y="4811678"/>
              <a:ext cx="38525" cy="48616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690362" y="4667768"/>
              <a:ext cx="123877" cy="113836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891191" y="4783244"/>
              <a:ext cx="28484" cy="46926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142226" y="4756451"/>
              <a:ext cx="11781" cy="10091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083668" y="4687851"/>
              <a:ext cx="117166" cy="10712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5966501" y="4714595"/>
              <a:ext cx="127258" cy="110555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948059" y="4619201"/>
              <a:ext cx="112195" cy="11050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003287" y="4741389"/>
              <a:ext cx="51947" cy="58608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235929" y="4237627"/>
              <a:ext cx="125567" cy="83712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162309" y="4450187"/>
              <a:ext cx="122237" cy="115526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113792" y="4267752"/>
              <a:ext cx="120547" cy="78691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658548" y="4369856"/>
              <a:ext cx="174084" cy="87092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986584" y="4289525"/>
              <a:ext cx="135609" cy="100464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645176" y="4466940"/>
              <a:ext cx="120547" cy="103794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866087" y="4324670"/>
              <a:ext cx="122187" cy="93753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3"/>
          <p:cNvGrpSpPr/>
          <p:nvPr/>
        </p:nvGrpSpPr>
        <p:grpSpPr>
          <a:xfrm>
            <a:off x="8181406" y="1685317"/>
            <a:ext cx="962386" cy="1290422"/>
            <a:chOff x="5892831" y="1685317"/>
            <a:chExt cx="962386" cy="1290422"/>
          </a:xfrm>
        </p:grpSpPr>
        <p:sp>
          <p:nvSpPr>
            <p:cNvPr id="277" name="Google Shape;277;p3"/>
            <p:cNvSpPr/>
            <p:nvPr/>
          </p:nvSpPr>
          <p:spPr>
            <a:xfrm>
              <a:off x="6453510" y="2518805"/>
              <a:ext cx="227672" cy="334797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123833" y="2363163"/>
              <a:ext cx="138939" cy="435161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354786" y="2451845"/>
              <a:ext cx="313024" cy="39504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2831" y="1685317"/>
              <a:ext cx="962386" cy="1166594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68142" y="207862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460221" y="2456866"/>
              <a:ext cx="394996" cy="518873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"/>
          <p:cNvGrpSpPr/>
          <p:nvPr/>
        </p:nvGrpSpPr>
        <p:grpSpPr>
          <a:xfrm>
            <a:off x="155601" y="102054"/>
            <a:ext cx="1395857" cy="1191698"/>
            <a:chOff x="155601" y="102054"/>
            <a:chExt cx="1395857" cy="1191698"/>
          </a:xfrm>
        </p:grpSpPr>
        <p:sp>
          <p:nvSpPr>
            <p:cNvPr id="284" name="Google Shape;284;p3"/>
            <p:cNvSpPr/>
            <p:nvPr/>
          </p:nvSpPr>
          <p:spPr>
            <a:xfrm>
              <a:off x="155601" y="768168"/>
              <a:ext cx="1151532" cy="525584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8824" y="133868"/>
              <a:ext cx="425170" cy="400066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8700" y="102054"/>
              <a:ext cx="1052758" cy="9942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>
            <a:off x="-41" y="2235955"/>
            <a:ext cx="855310" cy="1044407"/>
            <a:chOff x="-41" y="2235955"/>
            <a:chExt cx="855310" cy="1044407"/>
          </a:xfrm>
        </p:grpSpPr>
        <p:sp>
          <p:nvSpPr>
            <p:cNvPr id="288" name="Google Shape;288;p3"/>
            <p:cNvSpPr/>
            <p:nvPr/>
          </p:nvSpPr>
          <p:spPr>
            <a:xfrm>
              <a:off x="23422" y="2476949"/>
              <a:ext cx="569080" cy="579122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41" y="2235955"/>
              <a:ext cx="855310" cy="1044407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41" y="2426742"/>
              <a:ext cx="805103" cy="684556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3"/>
          <p:cNvGrpSpPr/>
          <p:nvPr/>
        </p:nvGrpSpPr>
        <p:grpSpPr>
          <a:xfrm>
            <a:off x="4899221" y="56867"/>
            <a:ext cx="1032676" cy="866992"/>
            <a:chOff x="3554771" y="56867"/>
            <a:chExt cx="1032676" cy="866992"/>
          </a:xfrm>
        </p:grpSpPr>
        <p:sp>
          <p:nvSpPr>
            <p:cNvPr id="292" name="Google Shape;292;p3"/>
            <p:cNvSpPr/>
            <p:nvPr/>
          </p:nvSpPr>
          <p:spPr>
            <a:xfrm>
              <a:off x="4348093" y="788251"/>
              <a:ext cx="13422" cy="28534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331341" y="830106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363155" y="741374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376527" y="699568"/>
              <a:ext cx="16802" cy="26794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394920" y="662733"/>
              <a:ext cx="15112" cy="23463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626751" y="592443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645144" y="537215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54771" y="56867"/>
              <a:ext cx="1032676" cy="866992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661896" y="492029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606668" y="635939"/>
              <a:ext cx="16802" cy="26843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799145" y="306262"/>
              <a:ext cx="36835" cy="15112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857704" y="322965"/>
              <a:ext cx="41906" cy="15112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683669" y="399966"/>
              <a:ext cx="18442" cy="28534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76958" y="446842"/>
              <a:ext cx="11781" cy="30174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97041" y="354779"/>
              <a:ext cx="16802" cy="31864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752269" y="294531"/>
              <a:ext cx="33505" cy="13422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423403" y="572360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4455218" y="451863"/>
              <a:ext cx="13422" cy="30174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470280" y="411697"/>
              <a:ext cx="16752" cy="23463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425094" y="488698"/>
              <a:ext cx="33505" cy="10091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344713" y="458574"/>
              <a:ext cx="23513" cy="13422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381548" y="471946"/>
              <a:ext cx="30174" cy="10091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486983" y="333006"/>
              <a:ext cx="13471" cy="25153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408341" y="615856"/>
              <a:ext cx="15112" cy="28534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294505" y="445152"/>
              <a:ext cx="31864" cy="10091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478631" y="366511"/>
              <a:ext cx="16802" cy="30174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958118" y="348068"/>
              <a:ext cx="28484" cy="10091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747248" y="240993"/>
              <a:ext cx="8401" cy="28484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912931" y="333006"/>
              <a:ext cx="31864" cy="18492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753959" y="184075"/>
              <a:ext cx="16752" cy="45236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999974" y="359800"/>
              <a:ext cx="30174" cy="8401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770661" y="125517"/>
              <a:ext cx="20133" cy="35195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043470" y="371532"/>
              <a:ext cx="41906" cy="16752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190761" y="413387"/>
              <a:ext cx="30174" cy="13422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30926" y="426759"/>
              <a:ext cx="43546" cy="13422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143884" y="398276"/>
              <a:ext cx="35195" cy="13471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097057" y="383213"/>
              <a:ext cx="36835" cy="13471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"/>
          <p:cNvGrpSpPr/>
          <p:nvPr/>
        </p:nvGrpSpPr>
        <p:grpSpPr>
          <a:xfrm>
            <a:off x="2245156" y="3236816"/>
            <a:ext cx="3792525" cy="1904639"/>
            <a:chOff x="1112916" y="3236816"/>
            <a:chExt cx="3792525" cy="1904639"/>
          </a:xfrm>
        </p:grpSpPr>
        <p:sp>
          <p:nvSpPr>
            <p:cNvPr id="330" name="Google Shape;330;p3"/>
            <p:cNvSpPr/>
            <p:nvPr/>
          </p:nvSpPr>
          <p:spPr>
            <a:xfrm>
              <a:off x="2108757" y="3363974"/>
              <a:ext cx="2639352" cy="629329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417522" y="3312127"/>
              <a:ext cx="30174" cy="30174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2599146" y="4053551"/>
              <a:ext cx="1665285" cy="15112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020885" y="5056053"/>
              <a:ext cx="856951" cy="85402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56015" y="4207503"/>
              <a:ext cx="649461" cy="933951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979908" y="3236816"/>
              <a:ext cx="2925533" cy="30174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410828" y="5004156"/>
              <a:ext cx="257796" cy="137299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3536378" y="4478621"/>
              <a:ext cx="41856" cy="35195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492832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559792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499543" y="4756451"/>
              <a:ext cx="38525" cy="33505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452667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566502" y="4614181"/>
              <a:ext cx="28484" cy="4021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345591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50612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375715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429253" y="4620892"/>
              <a:ext cx="40215" cy="3852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278632" y="4614181"/>
              <a:ext cx="50257" cy="48616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588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67729" y="4358124"/>
              <a:ext cx="23513" cy="36885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02459" y="4476981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325508" y="4358124"/>
              <a:ext cx="28484" cy="36885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307066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521316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451026" y="4190751"/>
              <a:ext cx="137249" cy="93803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616710" y="4358124"/>
              <a:ext cx="23463" cy="4021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686999" y="4476981"/>
              <a:ext cx="11781" cy="35195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757289" y="4356434"/>
              <a:ext cx="31864" cy="35195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569833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024216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636792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50612" y="474974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70206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310446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166486" y="470957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216693" y="4751430"/>
              <a:ext cx="36885" cy="33505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745558" y="4851844"/>
              <a:ext cx="138989" cy="16802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061912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235136" y="4570684"/>
              <a:ext cx="115526" cy="123877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988242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845972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064382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206652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089485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251838" y="4476981"/>
              <a:ext cx="43596" cy="35195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034257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139692" y="4614181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271921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072783" y="4754761"/>
              <a:ext cx="33505" cy="31864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074423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116279" y="447529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633462" y="4751430"/>
              <a:ext cx="46877" cy="41906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990761" y="4610850"/>
              <a:ext cx="38525" cy="53587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736345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59662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948905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784912" y="475143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13380" y="4709574"/>
              <a:ext cx="162353" cy="133968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15020" y="4568994"/>
              <a:ext cx="232693" cy="130588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5600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594125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6180" y="4851844"/>
              <a:ext cx="127258" cy="142320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740537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902890" y="4863576"/>
              <a:ext cx="15112" cy="135609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4113760" y="4942217"/>
              <a:ext cx="23513" cy="35195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065243" y="4915473"/>
              <a:ext cx="128898" cy="87042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189070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712103" y="4615871"/>
              <a:ext cx="41906" cy="45236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4307927" y="3266940"/>
              <a:ext cx="590853" cy="1874514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2634291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665227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88280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926303" y="4734678"/>
              <a:ext cx="33554" cy="33554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856892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821747" y="4478621"/>
              <a:ext cx="48567" cy="35195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776561" y="4430105"/>
              <a:ext cx="127208" cy="122237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716263" y="4609160"/>
              <a:ext cx="30174" cy="46926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804995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853512" y="4617561"/>
              <a:ext cx="31864" cy="43546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59394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927182" y="4754761"/>
              <a:ext cx="40215" cy="38575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98574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129651" y="4286144"/>
              <a:ext cx="125617" cy="135659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80306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51408" y="4346393"/>
              <a:ext cx="38575" cy="45236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853512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93678" y="4346393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843471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09601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77787" y="4468580"/>
              <a:ext cx="40215" cy="51947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979030" y="4476981"/>
              <a:ext cx="28534" cy="8401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2920471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970678" y="4478621"/>
              <a:ext cx="33505" cy="4021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029237" y="4349773"/>
              <a:ext cx="40215" cy="45236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176528" y="4354794"/>
              <a:ext cx="36885" cy="48567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896179" y="4359815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973198" y="3258539"/>
              <a:ext cx="2344821" cy="1882915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021714" y="4870287"/>
              <a:ext cx="13471" cy="18442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112916" y="4369856"/>
              <a:ext cx="286280" cy="771599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51442" y="4383228"/>
              <a:ext cx="35195" cy="115526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031756" y="4922134"/>
              <a:ext cx="31864" cy="102154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4336361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413380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13220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4041829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209153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4237637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96179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99560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005823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092037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3608358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3154755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562311" y="4192441"/>
              <a:ext cx="127258" cy="88732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748938" y="4195772"/>
              <a:ext cx="133919" cy="80381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790744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3822559" y="4476981"/>
              <a:ext cx="38525" cy="4021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750579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859394" y="4615871"/>
              <a:ext cx="36835" cy="43546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3780703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3805806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066933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3951407" y="4570684"/>
              <a:ext cx="115576" cy="123877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961448" y="4473601"/>
              <a:ext cx="45236" cy="36885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922973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247679" y="4873617"/>
              <a:ext cx="45236" cy="30174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386568" y="4353104"/>
              <a:ext cx="56968" cy="4021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65657" y="4704553"/>
              <a:ext cx="309693" cy="138989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779062" y="4736368"/>
              <a:ext cx="45236" cy="26843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48093" y="4920494"/>
              <a:ext cx="127258" cy="82021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204133" y="4851844"/>
              <a:ext cx="123927" cy="149031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344713" y="4932176"/>
              <a:ext cx="8451" cy="70340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394920" y="4942217"/>
              <a:ext cx="28534" cy="38575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399940" y="4500394"/>
              <a:ext cx="55327" cy="45236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269402" y="4289525"/>
              <a:ext cx="202568" cy="125567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4348093" y="4430105"/>
              <a:ext cx="132278" cy="262817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4252699" y="4947238"/>
              <a:ext cx="41856" cy="25153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443504" y="4492043"/>
              <a:ext cx="56918" cy="46877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026767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553959" y="4848514"/>
              <a:ext cx="125567" cy="155692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409999" y="4426774"/>
              <a:ext cx="205899" cy="130588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2416710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409999" y="4850204"/>
              <a:ext cx="128948" cy="14396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735516" y="4850204"/>
              <a:ext cx="160712" cy="14396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12931" y="4850204"/>
              <a:ext cx="130588" cy="150671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022576" y="4850204"/>
              <a:ext cx="697928" cy="155692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843471" y="4845183"/>
              <a:ext cx="169113" cy="157332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3"/>
          <p:cNvSpPr txBox="1">
            <a:spLocks noGrp="1"/>
          </p:cNvSpPr>
          <p:nvPr>
            <p:ph type="subTitle" idx="1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9" name="Google Shape;479;p3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"/>
          <p:cNvSpPr txBox="1">
            <a:spLocks noGrp="1"/>
          </p:cNvSpPr>
          <p:nvPr>
            <p:ph type="body" idx="1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 i="1">
                <a:solidFill>
                  <a:schemeClr val="accen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 i="1">
                <a:solidFill>
                  <a:schemeClr val="accen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>
                <a:solidFill>
                  <a:schemeClr val="accen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55D4B"/>
                </a:solidFill>
              </a:defRPr>
            </a:lvl1pPr>
            <a:lvl2pPr lvl="1">
              <a:buNone/>
              <a:defRPr>
                <a:solidFill>
                  <a:srgbClr val="F55D4B"/>
                </a:solidFill>
              </a:defRPr>
            </a:lvl2pPr>
            <a:lvl3pPr lvl="2">
              <a:buNone/>
              <a:defRPr>
                <a:solidFill>
                  <a:srgbClr val="F55D4B"/>
                </a:solidFill>
              </a:defRPr>
            </a:lvl3pPr>
            <a:lvl4pPr lvl="3">
              <a:buNone/>
              <a:defRPr>
                <a:solidFill>
                  <a:srgbClr val="F55D4B"/>
                </a:solidFill>
              </a:defRPr>
            </a:lvl4pPr>
            <a:lvl5pPr lvl="4">
              <a:buNone/>
              <a:defRPr>
                <a:solidFill>
                  <a:srgbClr val="F55D4B"/>
                </a:solidFill>
              </a:defRPr>
            </a:lvl5pPr>
            <a:lvl6pPr lvl="5">
              <a:buNone/>
              <a:defRPr>
                <a:solidFill>
                  <a:srgbClr val="F55D4B"/>
                </a:solidFill>
              </a:defRPr>
            </a:lvl6pPr>
            <a:lvl7pPr lvl="6">
              <a:buNone/>
              <a:defRPr>
                <a:solidFill>
                  <a:srgbClr val="F55D4B"/>
                </a:solidFill>
              </a:defRPr>
            </a:lvl7pPr>
            <a:lvl8pPr lvl="7">
              <a:buNone/>
              <a:defRPr>
                <a:solidFill>
                  <a:srgbClr val="F55D4B"/>
                </a:solidFill>
              </a:defRPr>
            </a:lvl8pPr>
            <a:lvl9pPr lvl="8">
              <a:buNone/>
              <a:defRPr>
                <a:solidFill>
                  <a:srgbClr val="F55D4B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grpSp>
        <p:nvGrpSpPr>
          <p:cNvPr id="483" name="Google Shape;483;p4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484" name="Google Shape;484;p4"/>
            <p:cNvSpPr/>
            <p:nvPr/>
          </p:nvSpPr>
          <p:spPr>
            <a:xfrm>
              <a:off x="1803411" y="-6007"/>
              <a:ext cx="5944150" cy="724669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324836" y="-6007"/>
              <a:ext cx="487541" cy="711252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488" name="Google Shape;488;p4"/>
            <p:cNvSpPr/>
            <p:nvPr/>
          </p:nvSpPr>
          <p:spPr>
            <a:xfrm>
              <a:off x="-7997" y="4475586"/>
              <a:ext cx="315374" cy="89538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997" y="4374956"/>
              <a:ext cx="310857" cy="96246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997" y="4187113"/>
              <a:ext cx="257188" cy="62703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997" y="4238524"/>
              <a:ext cx="261705" cy="85087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997" y="4634336"/>
              <a:ext cx="373494" cy="9850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997" y="4558348"/>
              <a:ext cx="225903" cy="69345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997" y="4685813"/>
              <a:ext cx="382461" cy="93988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658012" y="4408499"/>
              <a:ext cx="382461" cy="335500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7997" y="4735032"/>
              <a:ext cx="375752" cy="102888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7997" y="3985853"/>
              <a:ext cx="216936" cy="73862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7997" y="4424175"/>
              <a:ext cx="324275" cy="93988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7997" y="4030555"/>
              <a:ext cx="216936" cy="67153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7997" y="4126735"/>
              <a:ext cx="239320" cy="73862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7997" y="4310127"/>
              <a:ext cx="143140" cy="53736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7997" y="4075257"/>
              <a:ext cx="248287" cy="91796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81106" y="3464768"/>
              <a:ext cx="715702" cy="201327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067649" y="4327995"/>
              <a:ext cx="51477" cy="2690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042664" y="4482294"/>
              <a:ext cx="64895" cy="24643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7997" y="4793152"/>
              <a:ext cx="360076" cy="109664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4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509" name="Google Shape;509;p4"/>
            <p:cNvSpPr/>
            <p:nvPr/>
          </p:nvSpPr>
          <p:spPr>
            <a:xfrm>
              <a:off x="8758311" y="2981744"/>
              <a:ext cx="26901" cy="3361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682257" y="3929925"/>
              <a:ext cx="102955" cy="118564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805272" y="2999611"/>
              <a:ext cx="107405" cy="26901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498931" y="3035413"/>
              <a:ext cx="583721" cy="914704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845524" y="2961618"/>
              <a:ext cx="20192" cy="20192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4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516" name="Google Shape;516;p4"/>
            <p:cNvSpPr/>
            <p:nvPr/>
          </p:nvSpPr>
          <p:spPr>
            <a:xfrm>
              <a:off x="6700941" y="5054790"/>
              <a:ext cx="111855" cy="1511843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457170" y="4802119"/>
              <a:ext cx="333242" cy="1894170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109762" y="4967577"/>
              <a:ext cx="60511" cy="6044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797054" y="5021247"/>
              <a:ext cx="2354943" cy="156624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785895" y="4797602"/>
              <a:ext cx="2366102" cy="170042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024808" y="4983253"/>
              <a:ext cx="31351" cy="31351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239485" y="6776727"/>
              <a:ext cx="93988" cy="67153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863799" y="6727574"/>
              <a:ext cx="290798" cy="9618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6705391" y="6564308"/>
              <a:ext cx="2446606" cy="190168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671506" y="6765568"/>
              <a:ext cx="85021" cy="22451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678215" y="6696223"/>
              <a:ext cx="87279" cy="20192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687116" y="6729766"/>
              <a:ext cx="91796" cy="29159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6445945" y="6685064"/>
              <a:ext cx="1552095" cy="178942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30" name="Google Shape;530;p4"/>
            <p:cNvSpPr/>
            <p:nvPr/>
          </p:nvSpPr>
          <p:spPr>
            <a:xfrm>
              <a:off x="1342704" y="2046980"/>
              <a:ext cx="118564" cy="10740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409791" y="2120775"/>
              <a:ext cx="35868" cy="35802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92593" y="1261999"/>
              <a:ext cx="619523" cy="565853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969210" y="1727156"/>
              <a:ext cx="210294" cy="53736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1798894" y="1999953"/>
              <a:ext cx="62703" cy="134306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1197372" y="1776375"/>
              <a:ext cx="73862" cy="31351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99302" y="1767408"/>
              <a:ext cx="64895" cy="3361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1322578" y="1836753"/>
              <a:ext cx="143207" cy="51477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1684846" y="2181153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660270" y="2158769"/>
              <a:ext cx="26901" cy="26901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0083" y="1865779"/>
              <a:ext cx="304215" cy="250546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1635694" y="2129676"/>
              <a:ext cx="89471" cy="100697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70839" y="1984344"/>
              <a:ext cx="38060" cy="35802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69880" y="1765149"/>
              <a:ext cx="266221" cy="257254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05052" y="1677937"/>
              <a:ext cx="1538677" cy="673192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428066" y="1821077"/>
              <a:ext cx="143207" cy="156624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586475" y="2076007"/>
              <a:ext cx="190168" cy="201327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4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548" name="Google Shape;548;p4"/>
            <p:cNvSpPr/>
            <p:nvPr/>
          </p:nvSpPr>
          <p:spPr>
            <a:xfrm>
              <a:off x="3688614" y="5616127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581275" y="5472986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18009" y="6016389"/>
              <a:ext cx="40318" cy="38127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744475" y="5765909"/>
              <a:ext cx="147724" cy="152174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579017" y="5790552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527606" y="5636253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26346" y="5604901"/>
              <a:ext cx="33610" cy="4483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259259" y="5517688"/>
              <a:ext cx="152108" cy="167783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621869" y="5935884"/>
              <a:ext cx="138757" cy="152174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626319" y="6152820"/>
              <a:ext cx="44835" cy="35868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469827" y="6177397"/>
              <a:ext cx="35802" cy="35868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568199" y="6101409"/>
              <a:ext cx="158883" cy="147657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418350" y="6125986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409449" y="6143853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518980" y="6011938"/>
              <a:ext cx="42577" cy="62703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2458602" y="5953819"/>
              <a:ext cx="156624" cy="15655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051224" y="6025356"/>
              <a:ext cx="156624" cy="154366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368790" y="5982845"/>
              <a:ext cx="158883" cy="145465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729207" y="607231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782877" y="6125986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418009" y="5499821"/>
              <a:ext cx="154366" cy="145399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982286" y="5929176"/>
              <a:ext cx="49285" cy="55994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906233" y="6354081"/>
              <a:ext cx="156624" cy="187909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977836" y="6029806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926359" y="587550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946143" y="5571358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1745224" y="6383174"/>
              <a:ext cx="161075" cy="170042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4267818" y="5524397"/>
              <a:ext cx="590430" cy="979599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458602" y="5638445"/>
              <a:ext cx="152174" cy="165591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617418" y="5618318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2143294" y="5913567"/>
              <a:ext cx="51544" cy="4251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2780685" y="5591484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845513" y="5676505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686697" y="5701081"/>
              <a:ext cx="33676" cy="40318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87367" y="5855380"/>
              <a:ext cx="154432" cy="147657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523497" y="5721207"/>
              <a:ext cx="40318" cy="58186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145553" y="5692114"/>
              <a:ext cx="147657" cy="145465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1725098" y="5989554"/>
              <a:ext cx="64961" cy="53736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639736" y="5506529"/>
              <a:ext cx="161141" cy="111855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98552" y="5484145"/>
              <a:ext cx="161075" cy="111922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462711" y="5390224"/>
              <a:ext cx="152174" cy="100697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979687" y="5457310"/>
              <a:ext cx="145399" cy="111922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2304303" y="5557940"/>
              <a:ext cx="163333" cy="105213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299511" y="5412608"/>
              <a:ext cx="156558" cy="102955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136244" y="5437184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1807861" y="5638445"/>
              <a:ext cx="152108" cy="100697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1127" y="5607160"/>
              <a:ext cx="163267" cy="10740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1816828" y="5739075"/>
              <a:ext cx="154366" cy="147724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047115" y="5783843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2136586" y="5584775"/>
              <a:ext cx="158883" cy="10740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980028" y="5712240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2357972" y="5739075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2297594" y="5667538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2472019" y="5535622"/>
              <a:ext cx="158883" cy="105147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981537" y="6166238"/>
              <a:ext cx="29159" cy="42577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921159" y="6163979"/>
              <a:ext cx="18000" cy="7837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921159" y="6132694"/>
              <a:ext cx="154366" cy="102955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804920" y="6112568"/>
              <a:ext cx="49219" cy="31351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623719" y="5358939"/>
              <a:ext cx="165591" cy="109664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753442" y="6081283"/>
              <a:ext cx="154366" cy="18120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818337" y="6190814"/>
              <a:ext cx="47027" cy="3141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3605851" y="6172946"/>
              <a:ext cx="154366" cy="10740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3735575" y="5441701"/>
              <a:ext cx="239320" cy="154366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3874198" y="5517688"/>
              <a:ext cx="62703" cy="42577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3791436" y="5336554"/>
              <a:ext cx="156624" cy="109664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12258" y="5671988"/>
              <a:ext cx="60444" cy="5599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686356" y="5895632"/>
              <a:ext cx="355626" cy="192426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842913" y="5591484"/>
              <a:ext cx="185651" cy="297506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725098" y="6217649"/>
              <a:ext cx="199135" cy="161141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644594" y="5658571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3666230" y="6210940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573057" y="5173288"/>
              <a:ext cx="2549428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655820" y="5757009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704972" y="6058899"/>
              <a:ext cx="275122" cy="167783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678138" y="5897891"/>
              <a:ext cx="239387" cy="167783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749333" y="5935884"/>
              <a:ext cx="22451" cy="134240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216748" y="5689922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418009" y="5721207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549924" y="5815128"/>
              <a:ext cx="24709" cy="134240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368790" y="5665279"/>
              <a:ext cx="156624" cy="147724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422459" y="5815128"/>
              <a:ext cx="138757" cy="154366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212232" y="6025356"/>
              <a:ext cx="29159" cy="13198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3236875" y="6161787"/>
              <a:ext cx="156624" cy="26901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010972" y="5651862"/>
              <a:ext cx="29159" cy="4483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3257001" y="6038773"/>
              <a:ext cx="51477" cy="29159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939435" y="5591484"/>
              <a:ext cx="31351" cy="132048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3111602" y="5772618"/>
              <a:ext cx="13484" cy="40385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098184" y="5549040"/>
              <a:ext cx="156624" cy="145399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63709" y="5748042"/>
              <a:ext cx="42577" cy="44769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169788" y="5627286"/>
              <a:ext cx="35802" cy="38060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2941693" y="5795002"/>
              <a:ext cx="47027" cy="40318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051224" y="5710048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2946143" y="6110310"/>
              <a:ext cx="47027" cy="38127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943885" y="5886732"/>
              <a:ext cx="147657" cy="149849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999813" y="5942593"/>
              <a:ext cx="31351" cy="4483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2890215" y="6052190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677796" y="5989554"/>
              <a:ext cx="58186" cy="51544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778426" y="5911308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847772" y="5969428"/>
              <a:ext cx="42510" cy="42577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218940" y="6005230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3261451" y="5835254"/>
              <a:ext cx="154366" cy="156624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328538" y="5895632"/>
              <a:ext cx="42577" cy="49285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210040" y="5707790"/>
              <a:ext cx="29093" cy="134240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160821" y="5922467"/>
              <a:ext cx="47027" cy="4483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093734" y="6081283"/>
              <a:ext cx="58186" cy="44769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100443" y="5859897"/>
              <a:ext cx="154366" cy="15881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420267" y="6161787"/>
              <a:ext cx="24643" cy="149849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138844" y="5710048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201481" y="5759201"/>
              <a:ext cx="44769" cy="60511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051631" y="6079025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928617" y="6190814"/>
              <a:ext cx="152108" cy="167850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317720" y="5886732"/>
              <a:ext cx="31418" cy="13484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250633" y="5830804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2313270" y="5895632"/>
              <a:ext cx="35868" cy="42577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2067241" y="6333955"/>
              <a:ext cx="156624" cy="170042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3529798" y="5951560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3424717" y="6125986"/>
              <a:ext cx="161075" cy="185651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2311011" y="6199781"/>
              <a:ext cx="42577" cy="47027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227907" y="6150562"/>
              <a:ext cx="194618" cy="179009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2429575" y="6190814"/>
              <a:ext cx="798398" cy="270672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2226057" y="6302670"/>
              <a:ext cx="212486" cy="185651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2888024" y="5736883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2416158" y="5808420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2621869" y="5841963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143294" y="6005230"/>
              <a:ext cx="147657" cy="152108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409449" y="5828546"/>
              <a:ext cx="29093" cy="132048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791844" y="5817387"/>
              <a:ext cx="33610" cy="42577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568199" y="5786102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727015" y="5754750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472019" y="5864347"/>
              <a:ext cx="35868" cy="47027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089625" y="6172946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205931" y="6065608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357972" y="6034323"/>
              <a:ext cx="42577" cy="60444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2147745" y="6226616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299852" y="5978395"/>
              <a:ext cx="154366" cy="16107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2250633" y="6146112"/>
              <a:ext cx="156624" cy="152108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5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686" name="Google Shape;686;p5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5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690" name="Google Shape;690;p5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5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694" name="Google Shape;694;p5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5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698" name="Google Shape;698;p5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5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702" name="Google Shape;702;p5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5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711" name="Google Shape;711;p5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5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720" name="Google Shape;720;p5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5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731" name="Google Shape;731;p5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5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734" name="Google Shape;734;p5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5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739" name="Google Shape;739;p5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" name="Google Shape;869;p5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5"/>
          <p:cNvSpPr txBox="1">
            <a:spLocks noGrp="1"/>
          </p:cNvSpPr>
          <p:nvPr>
            <p:ph type="body" idx="1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✖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71" name="Google Shape;871;p5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6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874" name="Google Shape;874;p6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6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878" name="Google Shape;878;p6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6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882" name="Google Shape;882;p6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6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886" name="Google Shape;886;p6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6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890" name="Google Shape;890;p6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6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899" name="Google Shape;899;p6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6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908" name="Google Shape;908;p6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6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919" name="Google Shape;919;p6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6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922" name="Google Shape;922;p6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6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927" name="Google Shape;927;p6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6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6"/>
          <p:cNvSpPr txBox="1">
            <a:spLocks noGrp="1"/>
          </p:cNvSpPr>
          <p:nvPr>
            <p:ph type="body" idx="1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59" name="Google Shape;1059;p6"/>
          <p:cNvSpPr txBox="1">
            <a:spLocks noGrp="1"/>
          </p:cNvSpPr>
          <p:nvPr>
            <p:ph type="body" idx="2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60" name="Google Shape;1060;p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7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1063" name="Google Shape;1063;p7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7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1067" name="Google Shape;1067;p7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7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1071" name="Google Shape;1071;p7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7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1075" name="Google Shape;1075;p7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7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1079" name="Google Shape;1079;p7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" name="Google Shape;1087;p7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1088" name="Google Shape;1088;p7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7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1097" name="Google Shape;1097;p7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7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1108" name="Google Shape;1108;p7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7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1111" name="Google Shape;1111;p7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7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1116" name="Google Shape;1116;p7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7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7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7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7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7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7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7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7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7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7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7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7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7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7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7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7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7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7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7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7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7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7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7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7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7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7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7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7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7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7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6" name="Google Shape;1246;p7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7"/>
          <p:cNvSpPr txBox="1">
            <a:spLocks noGrp="1"/>
          </p:cNvSpPr>
          <p:nvPr>
            <p:ph type="body" idx="1"/>
          </p:nvPr>
        </p:nvSpPr>
        <p:spPr>
          <a:xfrm>
            <a:off x="977300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8" name="Google Shape;1248;p7"/>
          <p:cNvSpPr txBox="1">
            <a:spLocks noGrp="1"/>
          </p:cNvSpPr>
          <p:nvPr>
            <p:ph type="body" idx="2"/>
          </p:nvPr>
        </p:nvSpPr>
        <p:spPr>
          <a:xfrm>
            <a:off x="3391603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9" name="Google Shape;1249;p7"/>
          <p:cNvSpPr txBox="1">
            <a:spLocks noGrp="1"/>
          </p:cNvSpPr>
          <p:nvPr>
            <p:ph type="body" idx="3"/>
          </p:nvPr>
        </p:nvSpPr>
        <p:spPr>
          <a:xfrm>
            <a:off x="5805905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50" name="Google Shape;1250;p7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1252;p8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1253" name="Google Shape;1253;p8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8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1257" name="Google Shape;1257;p8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8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1261" name="Google Shape;1261;p8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1265" name="Google Shape;1265;p8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8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1269" name="Google Shape;1269;p8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8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1278" name="Google Shape;1278;p8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8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1287" name="Google Shape;1287;p8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8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1298" name="Google Shape;1298;p8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8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1301" name="Google Shape;1301;p8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8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1306" name="Google Shape;1306;p8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6" name="Google Shape;1436;p8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8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9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440" name="Google Shape;1440;p9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9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4" name="Google Shape;1444;p9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445" name="Google Shape;1445;p9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9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455" name="Google Shape;1455;p9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9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470" name="Google Shape;1470;p9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3" name="Google Shape;1473;p9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474" name="Google Shape;1474;p9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3" name="Google Shape;1533;p9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534" name="Google Shape;1534;p9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9"/>
          <p:cNvSpPr txBox="1">
            <a:spLocks noGrp="1"/>
          </p:cNvSpPr>
          <p:nvPr>
            <p:ph type="body" idx="1"/>
          </p:nvPr>
        </p:nvSpPr>
        <p:spPr>
          <a:xfrm>
            <a:off x="457200" y="4085775"/>
            <a:ext cx="82296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550" name="Google Shape;1550;p9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0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grpSp>
        <p:nvGrpSpPr>
          <p:cNvPr id="1553" name="Google Shape;1553;p10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554" name="Google Shape;1554;p10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57;p10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8" name="Google Shape;1558;p10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559" name="Google Shape;1559;p10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0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569" name="Google Shape;1569;p10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3" name="Google Shape;1583;p10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584" name="Google Shape;1584;p10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10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588" name="Google Shape;1588;p10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0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0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0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0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0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0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0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0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0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0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0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0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0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0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0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0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0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0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0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0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0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0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0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0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0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0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0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0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0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0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0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0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0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0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0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0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0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0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0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0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0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0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0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0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0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0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0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0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0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0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0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0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0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0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0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7" name="Google Shape;1647;p10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648" name="Google Shape;1648;p10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0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0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0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0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0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0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0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0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0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0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0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0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0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0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427100"/>
            <a:ext cx="6880500" cy="3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3"/>
          <p:cNvSpPr txBox="1">
            <a:spLocks noGrp="1"/>
          </p:cNvSpPr>
          <p:nvPr>
            <p:ph type="ctrTitle"/>
          </p:nvPr>
        </p:nvSpPr>
        <p:spPr>
          <a:xfrm>
            <a:off x="1574400" y="1160819"/>
            <a:ext cx="5995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Project </a:t>
            </a:r>
            <a:endParaRPr/>
          </a:p>
        </p:txBody>
      </p:sp>
      <p:sp>
        <p:nvSpPr>
          <p:cNvPr id="3" name="Google Shape;1891;p13">
            <a:extLst>
              <a:ext uri="{FF2B5EF4-FFF2-40B4-BE49-F238E27FC236}">
                <a16:creationId xmlns:a16="http://schemas.microsoft.com/office/drawing/2014/main" id="{8A3404ED-1429-499D-821E-6B35EDD54F06}"/>
              </a:ext>
            </a:extLst>
          </p:cNvPr>
          <p:cNvSpPr txBox="1">
            <a:spLocks/>
          </p:cNvSpPr>
          <p:nvPr/>
        </p:nvSpPr>
        <p:spPr>
          <a:xfrm>
            <a:off x="1574400" y="1991850"/>
            <a:ext cx="5995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fr-FR" sz="4800" err="1"/>
              <a:t>Infinity</a:t>
            </a:r>
            <a:r>
              <a:rPr lang="fr-FR" sz="4800"/>
              <a:t> </a:t>
            </a:r>
            <a:r>
              <a:rPr lang="fr-FR" sz="4800" err="1"/>
              <a:t>Glove</a:t>
            </a:r>
            <a:r>
              <a:rPr lang="fr-FR" sz="4800"/>
              <a:t> </a:t>
            </a:r>
          </a:p>
        </p:txBody>
      </p:sp>
      <p:sp>
        <p:nvSpPr>
          <p:cNvPr id="4" name="Google Shape;1897;p14">
            <a:extLst>
              <a:ext uri="{FF2B5EF4-FFF2-40B4-BE49-F238E27FC236}">
                <a16:creationId xmlns:a16="http://schemas.microsoft.com/office/drawing/2014/main" id="{123E1725-3162-46E2-B553-4AC42A9777AF}"/>
              </a:ext>
            </a:extLst>
          </p:cNvPr>
          <p:cNvSpPr txBox="1"/>
          <p:nvPr/>
        </p:nvSpPr>
        <p:spPr>
          <a:xfrm>
            <a:off x="92708" y="3914120"/>
            <a:ext cx="28629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2C3E50"/>
                </a:solidFill>
                <a:latin typeface="Abadi Extra Light"/>
                <a:ea typeface="Merriweather"/>
                <a:cs typeface="Merriweather"/>
                <a:sym typeface="Merriweather"/>
              </a:rPr>
              <a:t>CHAMPSAUR Lucas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2C3E50"/>
                </a:solidFill>
                <a:latin typeface="Abadi Extra Light"/>
                <a:ea typeface="Merriweather"/>
                <a:cs typeface="Merriweather"/>
                <a:sym typeface="Merriweather"/>
              </a:rPr>
              <a:t>DAMASSE Thomas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fr-FR" sz="1200" b="1">
              <a:solidFill>
                <a:srgbClr val="2C3E50"/>
              </a:solidFill>
              <a:latin typeface="Abadi Extra Light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2C3E50"/>
                </a:solidFill>
                <a:latin typeface="Abadi Extra Light"/>
                <a:ea typeface="Merriweather"/>
                <a:cs typeface="Merriweather"/>
                <a:sym typeface="Merriweather"/>
              </a:rPr>
              <a:t>TEAM D – </a:t>
            </a:r>
            <a:r>
              <a:rPr lang="fr-FR" sz="1200" b="1" err="1">
                <a:solidFill>
                  <a:srgbClr val="2C3E50"/>
                </a:solidFill>
                <a:latin typeface="Abadi Extra Light"/>
                <a:ea typeface="Merriweather"/>
                <a:cs typeface="Merriweather"/>
                <a:sym typeface="Merriweather"/>
              </a:rPr>
              <a:t>Toka</a:t>
            </a:r>
            <a:r>
              <a:rPr lang="fr-FR" sz="1200" b="1">
                <a:solidFill>
                  <a:srgbClr val="2C3E50"/>
                </a:solidFill>
                <a:latin typeface="Abadi Extra Light"/>
                <a:ea typeface="Merriweather"/>
                <a:cs typeface="Merriweather"/>
                <a:sym typeface="Merriweather"/>
              </a:rPr>
              <a:t> Consulting</a:t>
            </a:r>
            <a:endParaRPr sz="1200" b="1">
              <a:solidFill>
                <a:srgbClr val="2C3E50"/>
              </a:solidFill>
              <a:latin typeface="Abadi Extra Light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975EBB-6BEB-4CF6-A393-F331604C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247" y="4321623"/>
            <a:ext cx="1984803" cy="7343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8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</a:t>
            </a:r>
            <a:endParaRPr/>
          </a:p>
        </p:txBody>
      </p:sp>
      <p:sp>
        <p:nvSpPr>
          <p:cNvPr id="1928" name="Google Shape;1928;p18"/>
          <p:cNvSpPr txBox="1">
            <a:spLocks noGrp="1"/>
          </p:cNvSpPr>
          <p:nvPr>
            <p:ph type="body" idx="1"/>
          </p:nvPr>
        </p:nvSpPr>
        <p:spPr>
          <a:xfrm>
            <a:off x="1131750" y="1280569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2x ESP32 </a:t>
            </a:r>
            <a:endParaRPr lang="fr-FR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Wires </a:t>
            </a:r>
            <a:endParaRPr>
              <a:latin typeface="Abadi Extra Light"/>
              <a:cs typeface="MV Boli"/>
            </a:endParaRPr>
          </a:p>
          <a:p>
            <a:pPr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LEDs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1x Glove 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Resistors (330 Ohm)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1x Breadboard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Aluminum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fr-FR">
                <a:latin typeface="Abadi Extra Light"/>
                <a:cs typeface="MV Boli"/>
              </a:rPr>
              <a:t>Cardboard and tape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fr-FR">
              <a:latin typeface="Abadi Extra Light"/>
              <a:cs typeface="MV Boli"/>
            </a:endParaRPr>
          </a:p>
          <a:p>
            <a:pPr marL="0" indent="0">
              <a:buNone/>
            </a:pPr>
            <a:endParaRPr lang="fr-FR">
              <a:latin typeface="Abadi Extra Light"/>
              <a:cs typeface="MV Boli"/>
            </a:endParaRPr>
          </a:p>
        </p:txBody>
      </p:sp>
      <p:sp>
        <p:nvSpPr>
          <p:cNvPr id="1929" name="Google Shape;1929;p18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Graphique 2" descr="Éclair avec un remplissage uni">
            <a:extLst>
              <a:ext uri="{FF2B5EF4-FFF2-40B4-BE49-F238E27FC236}">
                <a16:creationId xmlns:a16="http://schemas.microsoft.com/office/drawing/2014/main" id="{A19183FF-CD41-43C9-BADB-1332F7C51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0745" y="2309237"/>
            <a:ext cx="914400" cy="914400"/>
          </a:xfrm>
          <a:prstGeom prst="rect">
            <a:avLst/>
          </a:prstGeom>
        </p:spPr>
      </p:pic>
      <p:pic>
        <p:nvPicPr>
          <p:cNvPr id="3" name="Graphique 3" descr="Langue des signes avec un remplissage uni">
            <a:extLst>
              <a:ext uri="{FF2B5EF4-FFF2-40B4-BE49-F238E27FC236}">
                <a16:creationId xmlns:a16="http://schemas.microsoft.com/office/drawing/2014/main" id="{92730BC2-5DA1-480E-8B04-EB11155F9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0581" y="1334233"/>
            <a:ext cx="914400" cy="914400"/>
          </a:xfrm>
          <a:prstGeom prst="rect">
            <a:avLst/>
          </a:prstGeom>
        </p:spPr>
      </p:pic>
      <p:pic>
        <p:nvPicPr>
          <p:cNvPr id="4" name="Graphique 4" descr="Ampoule avec un remplissage uni">
            <a:extLst>
              <a:ext uri="{FF2B5EF4-FFF2-40B4-BE49-F238E27FC236}">
                <a16:creationId xmlns:a16="http://schemas.microsoft.com/office/drawing/2014/main" id="{E664A618-17CD-422F-BB21-0C3D521C7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6693" y="33109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8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A5C29-9598-48BD-9A8B-AC4D1FE2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Schematics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78254F-289B-4D29-8195-AD0214A3FF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11</a:t>
            </a:fld>
            <a:endParaRPr lang="fr-FR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BA744B46-2A68-4FFF-9C5B-B060508B3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79" y="2105238"/>
            <a:ext cx="3766875" cy="21827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D6E47E5-D363-408E-9D5B-C7467B248A1D}"/>
              </a:ext>
            </a:extLst>
          </p:cNvPr>
          <p:cNvSpPr txBox="1"/>
          <p:nvPr/>
        </p:nvSpPr>
        <p:spPr>
          <a:xfrm>
            <a:off x="2214405" y="3153298"/>
            <a:ext cx="771210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>
                <a:solidFill>
                  <a:srgbClr val="F55D4B"/>
                </a:solidFill>
                <a:latin typeface="Biome Light"/>
                <a:cs typeface="Biome Light"/>
              </a:rPr>
              <a:t>ESP32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A496E1F-2E70-4856-A688-ABF186F2FE28}"/>
              </a:ext>
            </a:extLst>
          </p:cNvPr>
          <p:cNvCxnSpPr/>
          <p:nvPr/>
        </p:nvCxnSpPr>
        <p:spPr>
          <a:xfrm flipH="1" flipV="1">
            <a:off x="2963949" y="2426992"/>
            <a:ext cx="471016" cy="697104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88772F0-7405-42DA-90D2-E3E4AA0F9F07}"/>
              </a:ext>
            </a:extLst>
          </p:cNvPr>
          <p:cNvCxnSpPr/>
          <p:nvPr/>
        </p:nvCxnSpPr>
        <p:spPr>
          <a:xfrm>
            <a:off x="3238709" y="2425422"/>
            <a:ext cx="471017" cy="697104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27BF5B4-8DDC-4778-AC0C-5A1602F40EA1}"/>
              </a:ext>
            </a:extLst>
          </p:cNvPr>
          <p:cNvCxnSpPr/>
          <p:nvPr/>
        </p:nvCxnSpPr>
        <p:spPr>
          <a:xfrm flipH="1">
            <a:off x="1868052" y="2260567"/>
            <a:ext cx="904351" cy="722225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E3C094F-04F8-4E84-96E6-65F5F62AEDD7}"/>
              </a:ext>
            </a:extLst>
          </p:cNvPr>
          <p:cNvSpPr/>
          <p:nvPr/>
        </p:nvSpPr>
        <p:spPr>
          <a:xfrm flipH="1">
            <a:off x="2720593" y="2208753"/>
            <a:ext cx="94202" cy="1004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6116F76-2D95-449E-9210-D9B948B0BF85}"/>
              </a:ext>
            </a:extLst>
          </p:cNvPr>
          <p:cNvSpPr/>
          <p:nvPr/>
        </p:nvSpPr>
        <p:spPr>
          <a:xfrm flipH="1">
            <a:off x="2909000" y="2378319"/>
            <a:ext cx="94202" cy="1004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DC45FB1-2463-4E56-A4C0-C964A5765093}"/>
              </a:ext>
            </a:extLst>
          </p:cNvPr>
          <p:cNvSpPr/>
          <p:nvPr/>
        </p:nvSpPr>
        <p:spPr>
          <a:xfrm flipH="1">
            <a:off x="3185329" y="2359478"/>
            <a:ext cx="94202" cy="1004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Google Shape;1943;p20">
            <a:extLst>
              <a:ext uri="{FF2B5EF4-FFF2-40B4-BE49-F238E27FC236}">
                <a16:creationId xmlns:a16="http://schemas.microsoft.com/office/drawing/2014/main" id="{9D078B60-6B18-4638-9E61-831E0086A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94527" y="1738078"/>
            <a:ext cx="2843462" cy="9191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sz="1400">
                <a:latin typeface="Abadi Extra Light"/>
              </a:rPr>
              <a:t>Wires directly linked to the fingers (thumb to GND)</a:t>
            </a:r>
          </a:p>
        </p:txBody>
      </p:sp>
      <p:sp>
        <p:nvSpPr>
          <p:cNvPr id="17" name="Google Shape;1943;p20">
            <a:extLst>
              <a:ext uri="{FF2B5EF4-FFF2-40B4-BE49-F238E27FC236}">
                <a16:creationId xmlns:a16="http://schemas.microsoft.com/office/drawing/2014/main" id="{39C75330-626A-40EF-A33D-38D6035FB819}"/>
              </a:ext>
            </a:extLst>
          </p:cNvPr>
          <p:cNvSpPr txBox="1">
            <a:spLocks/>
          </p:cNvSpPr>
          <p:nvPr/>
        </p:nvSpPr>
        <p:spPr>
          <a:xfrm>
            <a:off x="2004676" y="1210538"/>
            <a:ext cx="1436694" cy="66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indent="0">
              <a:buNone/>
            </a:pPr>
            <a:r>
              <a:rPr lang="fr-FR" b="1">
                <a:latin typeface="Abadi Extra Light"/>
              </a:rPr>
              <a:t>GLOVE </a:t>
            </a:r>
            <a:endParaRPr lang="fr-FR">
              <a:latin typeface="Abadi Extra Light"/>
            </a:endParaRP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id="{2AC6416D-FE2A-47B6-AF5F-9FED33AC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537" y="2105238"/>
            <a:ext cx="3766875" cy="218278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BED4B67-AE77-4476-B6D9-C5810E19F60C}"/>
              </a:ext>
            </a:extLst>
          </p:cNvPr>
          <p:cNvSpPr txBox="1"/>
          <p:nvPr/>
        </p:nvSpPr>
        <p:spPr>
          <a:xfrm>
            <a:off x="6202344" y="3159578"/>
            <a:ext cx="771210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>
                <a:solidFill>
                  <a:srgbClr val="F55D4B"/>
                </a:solidFill>
                <a:latin typeface="Biome Light"/>
                <a:cs typeface="Biome Light"/>
              </a:rPr>
              <a:t>ESP32</a:t>
            </a:r>
          </a:p>
        </p:txBody>
      </p:sp>
      <p:sp>
        <p:nvSpPr>
          <p:cNvPr id="20" name="Google Shape;1943;p20">
            <a:extLst>
              <a:ext uri="{FF2B5EF4-FFF2-40B4-BE49-F238E27FC236}">
                <a16:creationId xmlns:a16="http://schemas.microsoft.com/office/drawing/2014/main" id="{8F6244FD-7DE1-469C-95BA-5924513437D7}"/>
              </a:ext>
            </a:extLst>
          </p:cNvPr>
          <p:cNvSpPr txBox="1">
            <a:spLocks/>
          </p:cNvSpPr>
          <p:nvPr/>
        </p:nvSpPr>
        <p:spPr>
          <a:xfrm>
            <a:off x="5527879" y="1223099"/>
            <a:ext cx="2636215" cy="67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indent="0">
              <a:buNone/>
            </a:pPr>
            <a:r>
              <a:rPr lang="fr-FR" b="1">
                <a:latin typeface="Abadi Extra Light"/>
              </a:rPr>
              <a:t>EXTERNAL ESP32 </a:t>
            </a:r>
            <a:endParaRPr lang="fr-FR">
              <a:latin typeface="Abadi Extra Light"/>
            </a:endParaRPr>
          </a:p>
        </p:txBody>
      </p:sp>
      <p:pic>
        <p:nvPicPr>
          <p:cNvPr id="21" name="Graphique 21" descr="Flèches de chevron avec un remplissage uni">
            <a:extLst>
              <a:ext uri="{FF2B5EF4-FFF2-40B4-BE49-F238E27FC236}">
                <a16:creationId xmlns:a16="http://schemas.microsoft.com/office/drawing/2014/main" id="{FD4962CD-FD4F-4464-A597-992526C1E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2289" y="3100544"/>
            <a:ext cx="556428" cy="5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59665806-4CC9-4177-91D6-D0BEAD2F6A02}"/>
              </a:ext>
            </a:extLst>
          </p:cNvPr>
          <p:cNvGrpSpPr/>
          <p:nvPr/>
        </p:nvGrpSpPr>
        <p:grpSpPr>
          <a:xfrm>
            <a:off x="5427366" y="1067009"/>
            <a:ext cx="2124501" cy="3530740"/>
            <a:chOff x="5395964" y="2360734"/>
            <a:chExt cx="1502760" cy="2494504"/>
          </a:xfrm>
        </p:grpSpPr>
        <p:pic>
          <p:nvPicPr>
            <p:cNvPr id="3" name="Image 3">
              <a:extLst>
                <a:ext uri="{FF2B5EF4-FFF2-40B4-BE49-F238E27FC236}">
                  <a16:creationId xmlns:a16="http://schemas.microsoft.com/office/drawing/2014/main" id="{EECE67ED-386E-4103-BEA3-106D553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7947" y="2360734"/>
              <a:ext cx="1500777" cy="249450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2721CA-A72D-441A-82A3-65190BE53894}"/>
                </a:ext>
              </a:extLst>
            </p:cNvPr>
            <p:cNvSpPr/>
            <p:nvPr/>
          </p:nvSpPr>
          <p:spPr>
            <a:xfrm>
              <a:off x="5395964" y="2616967"/>
              <a:ext cx="854110" cy="1262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B04A5A-1F1F-4AA3-BDC8-377B8107165D}"/>
                </a:ext>
              </a:extLst>
            </p:cNvPr>
            <p:cNvSpPr/>
            <p:nvPr/>
          </p:nvSpPr>
          <p:spPr>
            <a:xfrm>
              <a:off x="6482442" y="3810209"/>
              <a:ext cx="408215" cy="96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43" name="Google Shape;1943;p20"/>
          <p:cNvSpPr txBox="1">
            <a:spLocks noGrp="1"/>
          </p:cNvSpPr>
          <p:nvPr>
            <p:ph type="body" idx="1"/>
          </p:nvPr>
        </p:nvSpPr>
        <p:spPr>
          <a:xfrm>
            <a:off x="817714" y="104097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b="1">
                <a:latin typeface="Abadi Extra Light"/>
              </a:rPr>
              <a:t>ESP NOW </a:t>
            </a:r>
            <a:endParaRPr b="1">
              <a:latin typeface="Abadi Extra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Abadi Extra Light"/>
              </a:rPr>
              <a:t>To connect the two ESP 32 together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Abadi Extra Light"/>
              </a:rPr>
              <a:t>Allows to send the information </a:t>
            </a:r>
            <a:endParaRPr>
              <a:latin typeface="Abadi Extra Light"/>
            </a:endParaRPr>
          </a:p>
        </p:txBody>
      </p:sp>
      <p:sp>
        <p:nvSpPr>
          <p:cNvPr id="1944" name="Google Shape;1944;p20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used</a:t>
            </a:r>
            <a:endParaRPr/>
          </a:p>
        </p:txBody>
      </p:sp>
      <p:sp>
        <p:nvSpPr>
          <p:cNvPr id="1945" name="Google Shape;1945;p20"/>
          <p:cNvSpPr txBox="1">
            <a:spLocks noGrp="1"/>
          </p:cNvSpPr>
          <p:nvPr>
            <p:ph type="body" idx="2"/>
          </p:nvPr>
        </p:nvSpPr>
        <p:spPr>
          <a:xfrm>
            <a:off x="4534388" y="1468028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b="1">
                <a:latin typeface="Abadi Extra Light"/>
              </a:rPr>
              <a:t>ESP 32 Wifi</a:t>
            </a:r>
            <a:endParaRPr b="1">
              <a:latin typeface="Abadi Extra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Abadi Extra Light"/>
              </a:rPr>
              <a:t>Connection to server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Abadi Extra Light"/>
              </a:rPr>
              <a:t>Retrieve data</a:t>
            </a:r>
            <a:endParaRPr>
              <a:latin typeface="Abadi Extra Light"/>
            </a:endParaRPr>
          </a:p>
        </p:txBody>
      </p:sp>
      <p:sp>
        <p:nvSpPr>
          <p:cNvPr id="1946" name="Google Shape;1946;p20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C938A5B6-47FB-4A63-BA72-4D6147DF3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730" y="2635615"/>
            <a:ext cx="2925327" cy="20326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4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EXplanation</a:t>
            </a:r>
            <a:endParaRPr/>
          </a:p>
        </p:txBody>
      </p:sp>
      <p:sp>
        <p:nvSpPr>
          <p:cNvPr id="1900" name="Google Shape;1900;p1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" name="Google Shape;1943;p20">
            <a:extLst>
              <a:ext uri="{FF2B5EF4-FFF2-40B4-BE49-F238E27FC236}">
                <a16:creationId xmlns:a16="http://schemas.microsoft.com/office/drawing/2014/main" id="{6F48A307-05AB-40F8-9209-650ED98A56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31724" y="833725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b="1">
                <a:latin typeface="Abadi Extra Light"/>
              </a:rPr>
              <a:t>Glove ESP 32 </a:t>
            </a:r>
            <a:endParaRPr lang="en">
              <a:latin typeface="Abadi Extra Light"/>
            </a:endParaRPr>
          </a:p>
        </p:txBody>
      </p:sp>
      <p:sp>
        <p:nvSpPr>
          <p:cNvPr id="5" name="Google Shape;1943;p20">
            <a:extLst>
              <a:ext uri="{FF2B5EF4-FFF2-40B4-BE49-F238E27FC236}">
                <a16:creationId xmlns:a16="http://schemas.microsoft.com/office/drawing/2014/main" id="{CC349AC0-B648-4F8B-ADB2-D1F44C968D2D}"/>
              </a:ext>
            </a:extLst>
          </p:cNvPr>
          <p:cNvSpPr txBox="1">
            <a:spLocks/>
          </p:cNvSpPr>
          <p:nvPr/>
        </p:nvSpPr>
        <p:spPr>
          <a:xfrm>
            <a:off x="5069422" y="1040973"/>
            <a:ext cx="3339600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✖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indent="0">
              <a:buNone/>
            </a:pPr>
            <a:r>
              <a:rPr lang="fr-FR" b="1">
                <a:latin typeface="Abadi Extra Light"/>
              </a:rPr>
              <a:t>External ESP32</a:t>
            </a:r>
          </a:p>
        </p:txBody>
      </p:sp>
      <p:sp>
        <p:nvSpPr>
          <p:cNvPr id="10" name="Google Shape;1943;p20">
            <a:extLst>
              <a:ext uri="{FF2B5EF4-FFF2-40B4-BE49-F238E27FC236}">
                <a16:creationId xmlns:a16="http://schemas.microsoft.com/office/drawing/2014/main" id="{0B8C7AF4-E8A6-4293-A729-3E294C55BC57}"/>
              </a:ext>
            </a:extLst>
          </p:cNvPr>
          <p:cNvSpPr txBox="1">
            <a:spLocks/>
          </p:cNvSpPr>
          <p:nvPr/>
        </p:nvSpPr>
        <p:spPr>
          <a:xfrm>
            <a:off x="4008064" y="1386385"/>
            <a:ext cx="2052155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✖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indent="0">
              <a:buNone/>
            </a:pPr>
            <a:r>
              <a:rPr lang="fr-FR" sz="1600" i="1" dirty="0">
                <a:latin typeface="Abadi Extra Light"/>
              </a:rPr>
              <a:t>HTML Part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>
                <a:latin typeface="Abadi Extra Light"/>
              </a:rPr>
              <a:t>Create</a:t>
            </a:r>
            <a:r>
              <a:rPr lang="fr-FR" sz="1600" dirty="0">
                <a:latin typeface="Abadi Extra Light"/>
              </a:rPr>
              <a:t> the interface accessible </a:t>
            </a:r>
            <a:r>
              <a:rPr lang="fr-FR" sz="1600" dirty="0" err="1">
                <a:latin typeface="Abadi Extra Light"/>
              </a:rPr>
              <a:t>from</a:t>
            </a:r>
            <a:r>
              <a:rPr lang="fr-FR" sz="1600" dirty="0">
                <a:latin typeface="Abadi Extra Light"/>
              </a:rPr>
              <a:t> </a:t>
            </a:r>
            <a:r>
              <a:rPr lang="fr-FR" sz="1600" dirty="0" err="1">
                <a:latin typeface="Abadi Extra Light"/>
              </a:rPr>
              <a:t>our</a:t>
            </a:r>
            <a:r>
              <a:rPr lang="fr-FR" sz="1600" dirty="0">
                <a:latin typeface="Abadi Extra Light"/>
              </a:rPr>
              <a:t> phone (to monitor the </a:t>
            </a:r>
            <a:r>
              <a:rPr lang="fr-FR" sz="1600" dirty="0" err="1">
                <a:latin typeface="Abadi Extra Light"/>
              </a:rPr>
              <a:t>commands</a:t>
            </a:r>
            <a:r>
              <a:rPr lang="fr-FR" sz="1600" dirty="0">
                <a:latin typeface="Abadi Extra Light"/>
              </a:rPr>
              <a:t> of the </a:t>
            </a:r>
            <a:r>
              <a:rPr lang="fr-FR" sz="1600" dirty="0" err="1">
                <a:latin typeface="Abadi Extra Light"/>
              </a:rPr>
              <a:t>glove</a:t>
            </a:r>
            <a:r>
              <a:rPr lang="fr-FR" sz="1600" dirty="0">
                <a:latin typeface="Abadi Extra Ligh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>
                <a:latin typeface="Abadi Extra Light"/>
              </a:rPr>
              <a:t>Make</a:t>
            </a:r>
            <a:r>
              <a:rPr lang="fr-FR" sz="1600" dirty="0">
                <a:latin typeface="Abadi Extra Light"/>
              </a:rPr>
              <a:t> the interface </a:t>
            </a:r>
            <a:r>
              <a:rPr lang="fr-FR" sz="1600" dirty="0" err="1">
                <a:latin typeface="Abadi Extra Light"/>
              </a:rPr>
              <a:t>react</a:t>
            </a:r>
            <a:r>
              <a:rPr lang="fr-FR" sz="1600" dirty="0">
                <a:latin typeface="Abadi Extra Light"/>
              </a:rPr>
              <a:t> to the </a:t>
            </a:r>
            <a:r>
              <a:rPr lang="fr-FR" sz="1600" dirty="0" err="1">
                <a:latin typeface="Abadi Extra Light"/>
              </a:rPr>
              <a:t>commands</a:t>
            </a:r>
            <a:r>
              <a:rPr lang="fr-FR" sz="1600" dirty="0">
                <a:latin typeface="Abadi Extra Light"/>
              </a:rPr>
              <a:t> of the </a:t>
            </a:r>
            <a:r>
              <a:rPr lang="fr-FR" sz="1600" dirty="0" err="1">
                <a:latin typeface="Abadi Extra Light"/>
              </a:rPr>
              <a:t>glove</a:t>
            </a:r>
            <a:endParaRPr lang="fr-FR" sz="1600" dirty="0">
              <a:latin typeface="Abadi Extra Light"/>
            </a:endParaRPr>
          </a:p>
        </p:txBody>
      </p:sp>
      <p:sp>
        <p:nvSpPr>
          <p:cNvPr id="12" name="Google Shape;1943;p20">
            <a:extLst>
              <a:ext uri="{FF2B5EF4-FFF2-40B4-BE49-F238E27FC236}">
                <a16:creationId xmlns:a16="http://schemas.microsoft.com/office/drawing/2014/main" id="{CC2E952E-CE95-45CC-91A8-6A4D3602F735}"/>
              </a:ext>
            </a:extLst>
          </p:cNvPr>
          <p:cNvSpPr txBox="1">
            <a:spLocks/>
          </p:cNvSpPr>
          <p:nvPr/>
        </p:nvSpPr>
        <p:spPr>
          <a:xfrm>
            <a:off x="6281504" y="1386385"/>
            <a:ext cx="2271963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✖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indent="0">
              <a:buNone/>
            </a:pPr>
            <a:r>
              <a:rPr lang="fr-FR" sz="1600" i="1">
                <a:latin typeface="Abadi Extra Light"/>
              </a:rPr>
              <a:t>Arduino Part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Abadi Extra Light"/>
              </a:rPr>
              <a:t>OnReceivedData(): actions executed depending on the data received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Abadi Extra Light"/>
              </a:rPr>
              <a:t>Setup(): initialize the serial, pinMode(), both AP and STA, call the function "OnReceivedData"</a:t>
            </a:r>
            <a:endParaRPr lang="fr-FR"/>
          </a:p>
          <a:p>
            <a:pPr marL="0" indent="0">
              <a:buNone/>
            </a:pPr>
            <a:endParaRPr lang="fr-FR" sz="1600">
              <a:latin typeface="Abadi Extra Light"/>
            </a:endParaRPr>
          </a:p>
        </p:txBody>
      </p:sp>
      <p:sp>
        <p:nvSpPr>
          <p:cNvPr id="14" name="Google Shape;1943;p20">
            <a:extLst>
              <a:ext uri="{FF2B5EF4-FFF2-40B4-BE49-F238E27FC236}">
                <a16:creationId xmlns:a16="http://schemas.microsoft.com/office/drawing/2014/main" id="{94C87799-50A2-432D-9916-9649F9382A4E}"/>
              </a:ext>
            </a:extLst>
          </p:cNvPr>
          <p:cNvSpPr txBox="1">
            <a:spLocks/>
          </p:cNvSpPr>
          <p:nvPr/>
        </p:nvSpPr>
        <p:spPr>
          <a:xfrm>
            <a:off x="535103" y="1172858"/>
            <a:ext cx="3144913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✖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●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○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"/>
              <a:buChar char="■"/>
              <a:defRPr sz="20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indent="0">
              <a:buNone/>
            </a:pPr>
            <a:r>
              <a:rPr lang="fr-FR" sz="1600" i="1">
                <a:latin typeface="Abadi Extra Light"/>
              </a:rPr>
              <a:t>Arduino Part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Abadi Extra Light"/>
              </a:rPr>
              <a:t>Define the structure of a message (ledSwitch, readingId, led)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Abadi Extra Light"/>
              </a:rPr>
              <a:t>Functions to find the channel of the receiver, to detect if fingers are touching, to know if the data has been delivered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Abadi Extra Light"/>
              </a:rPr>
              <a:t>Setup(): connect to the receiver, initialize data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Abadi Extra Light"/>
              </a:rPr>
              <a:t>Loop(): send correct data (switch), know if the data has been sent</a:t>
            </a:r>
          </a:p>
          <a:p>
            <a:pPr marL="0" indent="0">
              <a:buNone/>
            </a:pPr>
            <a:endParaRPr lang="fr-FR" sz="1600">
              <a:latin typeface="Abadi Extr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463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Demonstration</a:t>
            </a:r>
            <a:endParaRPr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341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42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36"/>
          <p:cNvSpPr txBox="1">
            <a:spLocks noGrp="1"/>
          </p:cNvSpPr>
          <p:nvPr>
            <p:ph type="ctrTitle" idx="4294967295"/>
          </p:nvPr>
        </p:nvSpPr>
        <p:spPr>
          <a:xfrm>
            <a:off x="1715250" y="2190657"/>
            <a:ext cx="5713500" cy="8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>
                <a:solidFill>
                  <a:schemeClr val="lt1"/>
                </a:solidFill>
              </a:rPr>
              <a:t>Thanks!</a:t>
            </a:r>
            <a:endParaRPr sz="11500">
              <a:solidFill>
                <a:schemeClr val="lt1"/>
              </a:solidFill>
            </a:endParaRPr>
          </a:p>
        </p:txBody>
      </p:sp>
      <p:sp>
        <p:nvSpPr>
          <p:cNvPr id="2122" name="Google Shape;2122;p36"/>
          <p:cNvSpPr txBox="1">
            <a:spLocks noGrp="1"/>
          </p:cNvSpPr>
          <p:nvPr>
            <p:ph type="subTitle" idx="4294967295"/>
          </p:nvPr>
        </p:nvSpPr>
        <p:spPr>
          <a:xfrm>
            <a:off x="1715250" y="2977836"/>
            <a:ext cx="5713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2000">
                <a:latin typeface="Abadi Extra Light"/>
              </a:rPr>
              <a:t>"Reality can be whatever I want."</a:t>
            </a:r>
          </a:p>
          <a:p>
            <a:pPr marL="3657600" lvl="8" indent="0" algn="ctr">
              <a:buNone/>
            </a:pPr>
            <a:r>
              <a:rPr lang="en" sz="2000" i="1">
                <a:latin typeface="Abadi Extra Light"/>
              </a:rPr>
              <a:t>-Thanos</a:t>
            </a:r>
          </a:p>
        </p:txBody>
      </p:sp>
      <p:sp>
        <p:nvSpPr>
          <p:cNvPr id="2124" name="Google Shape;2124;p3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Description of the device</a:t>
            </a:r>
            <a:endParaRPr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19"/>
          <p:cNvSpPr txBox="1">
            <a:spLocks noGrp="1"/>
          </p:cNvSpPr>
          <p:nvPr>
            <p:ph type="ctrTitle" idx="4294967295"/>
          </p:nvPr>
        </p:nvSpPr>
        <p:spPr>
          <a:xfrm>
            <a:off x="1374150" y="2444138"/>
            <a:ext cx="63957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THE IDEA</a:t>
            </a:r>
            <a:endParaRPr sz="7200">
              <a:solidFill>
                <a:srgbClr val="FFFFFF"/>
              </a:solidFill>
            </a:endParaRPr>
          </a:p>
        </p:txBody>
      </p:sp>
      <p:sp>
        <p:nvSpPr>
          <p:cNvPr id="1935" name="Google Shape;1935;p19"/>
          <p:cNvSpPr txBox="1">
            <a:spLocks noGrp="1"/>
          </p:cNvSpPr>
          <p:nvPr>
            <p:ph type="subTitle" idx="4294967295"/>
          </p:nvPr>
        </p:nvSpPr>
        <p:spPr>
          <a:xfrm>
            <a:off x="1374150" y="3240109"/>
            <a:ext cx="6395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latin typeface="Abadi Extra Light"/>
              </a:rPr>
              <a:t>Glove to facilitate people life</a:t>
            </a:r>
            <a:endParaRPr sz="2200">
              <a:latin typeface="Abadi Extra Light"/>
            </a:endParaRPr>
          </a:p>
        </p:txBody>
      </p:sp>
      <p:sp>
        <p:nvSpPr>
          <p:cNvPr id="1936" name="Google Shape;1936;p19"/>
          <p:cNvSpPr/>
          <p:nvPr/>
        </p:nvSpPr>
        <p:spPr>
          <a:xfrm>
            <a:off x="3515725" y="299100"/>
            <a:ext cx="2123707" cy="1892065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7" name="Google Shape;1937;p19"/>
          <p:cNvSpPr/>
          <p:nvPr/>
        </p:nvSpPr>
        <p:spPr>
          <a:xfrm>
            <a:off x="4139482" y="743625"/>
            <a:ext cx="867483" cy="1003003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9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this work ?</a:t>
            </a:r>
            <a:endParaRPr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117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8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Explanation</a:t>
            </a:r>
            <a:endParaRPr/>
          </a:p>
        </p:txBody>
      </p:sp>
      <p:sp>
        <p:nvSpPr>
          <p:cNvPr id="1928" name="Google Shape;1928;p18"/>
          <p:cNvSpPr txBox="1">
            <a:spLocks noGrp="1"/>
          </p:cNvSpPr>
          <p:nvPr>
            <p:ph type="body" idx="1"/>
          </p:nvPr>
        </p:nvSpPr>
        <p:spPr>
          <a:xfrm>
            <a:off x="1131750" y="1425092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/>
              <a:buChar char="•"/>
            </a:pPr>
            <a:r>
              <a:rPr lang="fr-FR">
                <a:latin typeface="Abadi Extra Light"/>
              </a:rPr>
              <a:t>Wear </a:t>
            </a:r>
            <a:r>
              <a:rPr lang="fr-FR" err="1">
                <a:latin typeface="Abadi Extra Light"/>
              </a:rPr>
              <a:t>glove</a:t>
            </a:r>
            <a:endParaRPr lang="fr-FR">
              <a:latin typeface="Abadi Extra Light"/>
            </a:endParaRPr>
          </a:p>
          <a:p>
            <a:pPr>
              <a:buFont typeface="Arial"/>
              <a:buChar char="•"/>
            </a:pPr>
            <a:r>
              <a:rPr lang="fr-FR">
                <a:latin typeface="Abadi Extra Light"/>
              </a:rPr>
              <a:t>Contact </a:t>
            </a:r>
            <a:r>
              <a:rPr lang="fr-FR" err="1">
                <a:latin typeface="Abadi Extra Light"/>
              </a:rPr>
              <a:t>between</a:t>
            </a:r>
            <a:r>
              <a:rPr lang="fr-FR">
                <a:latin typeface="Abadi Extra Light"/>
              </a:rPr>
              <a:t> </a:t>
            </a:r>
            <a:r>
              <a:rPr lang="fr-FR" err="1">
                <a:latin typeface="Abadi Extra Light"/>
              </a:rPr>
              <a:t>two</a:t>
            </a:r>
            <a:r>
              <a:rPr lang="fr-FR">
                <a:latin typeface="Abadi Extra Light"/>
              </a:rPr>
              <a:t> </a:t>
            </a:r>
            <a:r>
              <a:rPr lang="fr-FR" err="1">
                <a:latin typeface="Abadi Extra Light"/>
              </a:rPr>
              <a:t>fingers</a:t>
            </a:r>
            <a:r>
              <a:rPr lang="fr-FR">
                <a:latin typeface="Abadi Extra Light"/>
              </a:rPr>
              <a:t> </a:t>
            </a:r>
            <a:endParaRPr>
              <a:latin typeface="Abadi Extra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fr-FR" err="1">
                <a:latin typeface="Abadi Extra Light"/>
              </a:rPr>
              <a:t>Automized</a:t>
            </a:r>
            <a:r>
              <a:rPr lang="fr-FR">
                <a:latin typeface="Abadi Extra Light"/>
              </a:rPr>
              <a:t> </a:t>
            </a:r>
            <a:r>
              <a:rPr lang="fr-FR" err="1">
                <a:latin typeface="Abadi Extra Light"/>
              </a:rPr>
              <a:t>tasks</a:t>
            </a:r>
            <a:r>
              <a:rPr lang="fr-FR">
                <a:latin typeface="Abadi Extra Light"/>
              </a:rPr>
              <a:t> (ex: </a:t>
            </a:r>
            <a:r>
              <a:rPr lang="fr-FR" err="1">
                <a:latin typeface="Abadi Extra Light"/>
              </a:rPr>
              <a:t>turn</a:t>
            </a:r>
            <a:r>
              <a:rPr lang="fr-FR">
                <a:latin typeface="Abadi Extra Light"/>
              </a:rPr>
              <a:t> on light/heating, open </a:t>
            </a:r>
            <a:r>
              <a:rPr lang="fr-FR" err="1">
                <a:latin typeface="Abadi Extra Light"/>
              </a:rPr>
              <a:t>door</a:t>
            </a:r>
            <a:r>
              <a:rPr lang="fr-FR">
                <a:latin typeface="Abadi Extra Light"/>
              </a:rPr>
              <a:t>)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endParaRPr>
              <a:latin typeface="Abadi Extra Light"/>
            </a:endParaRPr>
          </a:p>
        </p:txBody>
      </p:sp>
      <p:sp>
        <p:nvSpPr>
          <p:cNvPr id="1929" name="Google Shape;1929;p18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" name="Google Shape;2185;p39">
            <a:extLst>
              <a:ext uri="{FF2B5EF4-FFF2-40B4-BE49-F238E27FC236}">
                <a16:creationId xmlns:a16="http://schemas.microsoft.com/office/drawing/2014/main" id="{CDF12B80-128E-4229-B9E1-B526C27C76EB}"/>
              </a:ext>
            </a:extLst>
          </p:cNvPr>
          <p:cNvSpPr/>
          <p:nvPr/>
        </p:nvSpPr>
        <p:spPr>
          <a:xfrm>
            <a:off x="4948404" y="3279688"/>
            <a:ext cx="967733" cy="117259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186;p39">
            <a:extLst>
              <a:ext uri="{FF2B5EF4-FFF2-40B4-BE49-F238E27FC236}">
                <a16:creationId xmlns:a16="http://schemas.microsoft.com/office/drawing/2014/main" id="{F315662F-D2DA-4498-9293-1B552189E50E}"/>
              </a:ext>
            </a:extLst>
          </p:cNvPr>
          <p:cNvSpPr/>
          <p:nvPr/>
        </p:nvSpPr>
        <p:spPr>
          <a:xfrm>
            <a:off x="3676821" y="3344422"/>
            <a:ext cx="357001" cy="1196807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4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FUNCTIONMENT </a:t>
            </a:r>
            <a:endParaRPr/>
          </a:p>
        </p:txBody>
      </p:sp>
      <p:sp>
        <p:nvSpPr>
          <p:cNvPr id="1900" name="Google Shape;1900;p1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D5D11F-9A82-4733-856B-F9F9A8C1B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91" y="1205925"/>
            <a:ext cx="5276070" cy="36036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VIDEO</a:t>
            </a:r>
            <a:endParaRPr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05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B411662-0946-43C9-80DC-4297D2237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 lang="fr-FR"/>
          </a:p>
        </p:txBody>
      </p:sp>
      <p:pic>
        <p:nvPicPr>
          <p:cNvPr id="4" name="video_iot">
            <a:hlinkClick r:id="" action="ppaction://media"/>
            <a:extLst>
              <a:ext uri="{FF2B5EF4-FFF2-40B4-BE49-F238E27FC236}">
                <a16:creationId xmlns:a16="http://schemas.microsoft.com/office/drawing/2014/main" id="{0F863BF5-5804-4FAB-96A1-0B0157B61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Aspect</a:t>
            </a:r>
            <a:endParaRPr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566451"/>
      </p:ext>
    </p:extLst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2C3E50"/>
      </a:dk1>
      <a:lt1>
        <a:srgbClr val="FFFFFF"/>
      </a:lt1>
      <a:dk2>
        <a:srgbClr val="617A86"/>
      </a:dk2>
      <a:lt2>
        <a:srgbClr val="F5F6F7"/>
      </a:lt2>
      <a:accent1>
        <a:srgbClr val="F55D4B"/>
      </a:accent1>
      <a:accent2>
        <a:srgbClr val="992C26"/>
      </a:accent2>
      <a:accent3>
        <a:srgbClr val="72201C"/>
      </a:accent3>
      <a:accent4>
        <a:srgbClr val="BDD1D3"/>
      </a:accent4>
      <a:accent5>
        <a:srgbClr val="95A5A6"/>
      </a:accent5>
      <a:accent6>
        <a:srgbClr val="617A86"/>
      </a:accent6>
      <a:hlink>
        <a:srgbClr val="F55D4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8885753D4AC64A86029045A916163E" ma:contentTypeVersion="9" ma:contentTypeDescription="Crée un document." ma:contentTypeScope="" ma:versionID="d8ac98d7ad379304d909104d94b6c13b">
  <xsd:schema xmlns:xsd="http://www.w3.org/2001/XMLSchema" xmlns:xs="http://www.w3.org/2001/XMLSchema" xmlns:p="http://schemas.microsoft.com/office/2006/metadata/properties" xmlns:ns3="fad94066-f237-4d08-85a8-eb8030bc9ce5" xmlns:ns4="3ac97ae9-f239-43d2-94aa-66aef865e02b" targetNamespace="http://schemas.microsoft.com/office/2006/metadata/properties" ma:root="true" ma:fieldsID="4cdc66a89e7c19e9e109be36b2836129" ns3:_="" ns4:_="">
    <xsd:import namespace="fad94066-f237-4d08-85a8-eb8030bc9ce5"/>
    <xsd:import namespace="3ac97ae9-f239-43d2-94aa-66aef865e0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94066-f237-4d08-85a8-eb8030bc9c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c97ae9-f239-43d2-94aa-66aef865e02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720710-1E27-4895-85E8-2D22C5F35C39}">
  <ds:schemaRefs>
    <ds:schemaRef ds:uri="3ac97ae9-f239-43d2-94aa-66aef865e02b"/>
    <ds:schemaRef ds:uri="fad94066-f237-4d08-85a8-eb8030bc9c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16AFD1-0A77-476B-8142-A4A8A4D8F026}">
  <ds:schemaRefs>
    <ds:schemaRef ds:uri="3ac97ae9-f239-43d2-94aa-66aef865e02b"/>
    <ds:schemaRef ds:uri="fad94066-f237-4d08-85a8-eb8030bc9c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3735D3-581A-4FA3-9E3D-5325F35900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Office PowerPoint</Application>
  <PresentationFormat>Affichage à l'écran (16:9)</PresentationFormat>
  <Paragraphs>98</Paragraphs>
  <Slides>16</Slides>
  <Notes>14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Amatic SC</vt:lpstr>
      <vt:lpstr>Arial</vt:lpstr>
      <vt:lpstr>Abadi Extra Light</vt:lpstr>
      <vt:lpstr>Merriweather</vt:lpstr>
      <vt:lpstr>Biome Light</vt:lpstr>
      <vt:lpstr>Nathaniel template</vt:lpstr>
      <vt:lpstr>IOT Project </vt:lpstr>
      <vt:lpstr>1. Description of the device</vt:lpstr>
      <vt:lpstr>THE IDEA</vt:lpstr>
      <vt:lpstr>2. How does this work ?</vt:lpstr>
      <vt:lpstr>Explanation</vt:lpstr>
      <vt:lpstr>SYSTEM FUNCTIONMENT </vt:lpstr>
      <vt:lpstr>3. Presentation VIDEO</vt:lpstr>
      <vt:lpstr>Présentation PowerPoint</vt:lpstr>
      <vt:lpstr>4. Technical Aspect</vt:lpstr>
      <vt:lpstr>COMPONENTS</vt:lpstr>
      <vt:lpstr>Schematics</vt:lpstr>
      <vt:lpstr>Technology used</vt:lpstr>
      <vt:lpstr>CODE EXplanation</vt:lpstr>
      <vt:lpstr>5. Demonstration</vt:lpstr>
      <vt:lpstr>6. 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 Project </dc:title>
  <cp:lastModifiedBy>Lucas CHAMPSAUR</cp:lastModifiedBy>
  <cp:revision>42</cp:revision>
  <dcterms:modified xsi:type="dcterms:W3CDTF">2021-01-12T09:51:58Z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0x010100808885753D4AC64A86029045A916163E</vt:lpwstr>
  </property>
</Properties>
</file>