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handoutMaster+xml" PartName="/ppt/handoutMasters/handout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4"/>
  </p:sldMasterIdLst>
  <p:notesMasterIdLst>
    <p:notesMasterId r:id="rId12"/>
  </p:notesMasterIdLst>
  <p:handoutMasterIdLst>
    <p:handoutMasterId r:id="rId13"/>
  </p:handoutMasterIdLst>
  <p:sldIdLst>
    <p:sldId id="256" r:id="rId5"/>
    <p:sldId id="263" r:id="rId6"/>
    <p:sldId id="264" r:id="rId7"/>
    <p:sldId id="265" r:id="rId8"/>
    <p:sldId id="266" r:id="rId9"/>
    <p:sldId id="267" r:id="rId10"/>
    <p:sldId id="260" r:id="rId11"/>
  </p:sldIdLst>
  <p:sldSz cx="12192000" cy="6858000"/>
  <p:notesSz cx="6858000" cy="9144000"/>
  <p:defaultTextStyle>
    <a:defPPr rtl="0"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8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99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EA3F540-FE87-41E9-A235-D9041E0E0A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4C17DD8-84AF-4EB9-9557-AB1C0330B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D658AD-667A-447C-9390-E71043034E97}" type="datetimeFigureOut">
              <a:rPr lang="fr-FR" smtClean="0"/>
              <a:t>11/01/2021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439DE42-9A3A-46E5-8973-C9B0B4C462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BFFAC62-5CB8-4CC9-8DC9-D2E88251AB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B129A-2B19-4071-964D-74643083C4E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1192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E04F4-FA29-4B09-BCF4-65FEC86DEAEF}" type="datetimeFigureOut">
              <a:rPr lang="fr-FR" smtClean="0"/>
              <a:t>11/01/2021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dirty="0"/>
              <a:t>Modifiez les styles du texte du masque</a:t>
            </a:r>
            <a:endParaRPr lang="fr-FR" dirty="0"/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C17D2-97F6-442D-8E69-9D298721DAF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3421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C17D2-97F6-442D-8E69-9D298721DAF2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1985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C17D2-97F6-442D-8E69-9D298721DAF2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0333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  <p:sp>
        <p:nvSpPr>
          <p:cNvPr id="4" name="Espace réservé à la date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19D660A-ECF6-481C-9B60-C152AC7044BB}" type="datetime1">
              <a:rPr lang="fr-FR" noProof="0" smtClean="0"/>
              <a:t>11/01/2021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fr-FR" noProof="0" dirty="0"/>
          </a:p>
        </p:txBody>
      </p:sp>
      <p:sp>
        <p:nvSpPr>
          <p:cNvPr id="6" name="Espace réservé a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10301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a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à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444B737-BAAB-4FD6-992F-98A387278F79}" type="datetime1">
              <a:rPr lang="fr-FR" noProof="0" smtClean="0"/>
              <a:t>11/01/2021</a:t>
            </a:fld>
            <a:endParaRPr lang="fr-FR" noProof="0" dirty="0"/>
          </a:p>
        </p:txBody>
      </p:sp>
      <p:sp>
        <p:nvSpPr>
          <p:cNvPr id="5" name="Espace réservé a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45470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vertical 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a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774923" y="675726"/>
            <a:ext cx="7896279" cy="5183073"/>
          </a:xfrm>
        </p:spPr>
        <p:txBody>
          <a:bodyPr vert="eaVert" rtlCol="0" anchor="t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à la date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5F38C2D-E1AD-4379-A5CC-F384D07BF2BA}" type="datetime1">
              <a:rPr lang="fr-FR" noProof="0" smtClean="0"/>
              <a:t>11/01/2021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6" name="Espace réservé a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29152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à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36F770-2C02-4913-A33E-F30119A8EF88}" type="datetime1">
              <a:rPr lang="fr-FR" noProof="0" smtClean="0"/>
              <a:t>11/01/2021</a:t>
            </a:fld>
            <a:endParaRPr lang="fr-FR" noProof="0" dirty="0"/>
          </a:p>
        </p:txBody>
      </p:sp>
      <p:sp>
        <p:nvSpPr>
          <p:cNvPr id="5" name="Espace réservé a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7399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à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E4E4C2E9-EBCE-47E6-B14A-8CCFB5877A3A}" type="datetime1">
              <a:rPr lang="fr-FR" noProof="0" smtClean="0"/>
              <a:t>11/01/2021</a:t>
            </a:fld>
            <a:endParaRPr lang="fr-FR" noProof="0" dirty="0"/>
          </a:p>
        </p:txBody>
      </p:sp>
      <p:sp>
        <p:nvSpPr>
          <p:cNvPr id="5" name="Espace réservé a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9092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 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à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96B395B-FC0A-4FB9-AB72-5EAD4FFFCBE3}" type="datetime1">
              <a:rPr lang="fr-FR" noProof="0" smtClean="0"/>
              <a:t>11/01/2021</a:t>
            </a:fld>
            <a:endParaRPr lang="fr-FR" noProof="0" dirty="0"/>
          </a:p>
        </p:txBody>
      </p:sp>
      <p:sp>
        <p:nvSpPr>
          <p:cNvPr id="6" name="Espace réservé a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68716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re 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887219" y="2250892"/>
            <a:ext cx="5087075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 4"/>
          <p:cNvSpPr>
            <a:spLocks noGrp="1"/>
          </p:cNvSpPr>
          <p:nvPr>
            <p:ph type="body" sz="quarter" idx="3" hasCustomPrompt="1"/>
          </p:nvPr>
        </p:nvSpPr>
        <p:spPr>
          <a:xfrm>
            <a:off x="6523735" y="2250892"/>
            <a:ext cx="5087073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à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7201069-9664-47E2-8F0B-1AE85DF9CFA4}" type="datetime1">
              <a:rPr lang="fr-FR" noProof="0" smtClean="0"/>
              <a:t>11/01/2021</a:t>
            </a:fld>
            <a:endParaRPr lang="fr-FR" noProof="0" dirty="0"/>
          </a:p>
        </p:txBody>
      </p:sp>
      <p:sp>
        <p:nvSpPr>
          <p:cNvPr id="8" name="Espace réservé a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42857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à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1FAC92-A9AF-4A07-9FBA-F647608AB07B}" type="datetime1">
              <a:rPr lang="fr-FR" noProof="0" smtClean="0"/>
              <a:t>11/01/2021</a:t>
            </a:fld>
            <a:endParaRPr lang="fr-FR" noProof="0" dirty="0"/>
          </a:p>
        </p:txBody>
      </p:sp>
      <p:sp>
        <p:nvSpPr>
          <p:cNvPr id="4" name="Espace réservé a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5" name="Espace réservé du numéro de diapositive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16431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à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DB2C01-F30B-4179-BA04-A8ECE0ECC909}" type="datetime1">
              <a:rPr lang="fr-FR" noProof="0" smtClean="0"/>
              <a:t>11/01/2021</a:t>
            </a:fld>
            <a:endParaRPr lang="fr-FR" noProof="0" dirty="0"/>
          </a:p>
        </p:txBody>
      </p:sp>
      <p:sp>
        <p:nvSpPr>
          <p:cNvPr id="3" name="Espace réservé a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41269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47816" y="601200"/>
            <a:ext cx="11292840" cy="4204800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à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EA7744E9-9648-48DA-B33D-2DEAC9192E81}" type="datetime1">
              <a:rPr lang="fr-FR" noProof="0" smtClean="0"/>
              <a:t>11/01/2021</a:t>
            </a:fld>
            <a:endParaRPr lang="fr-FR" noProof="0" dirty="0"/>
          </a:p>
        </p:txBody>
      </p:sp>
      <p:sp>
        <p:nvSpPr>
          <p:cNvPr id="6" name="Espace réservé a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fr-FR" noProof="0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92329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r-FR" noProof="0" dirty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à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780482B-311F-48A8-9A95-A022EF9D97A5}" type="datetime1">
              <a:rPr lang="fr-FR" noProof="0" smtClean="0"/>
              <a:t>11/01/2021</a:t>
            </a:fld>
            <a:endParaRPr lang="fr-FR" noProof="0" dirty="0"/>
          </a:p>
        </p:txBody>
      </p:sp>
      <p:sp>
        <p:nvSpPr>
          <p:cNvPr id="6" name="Espace réservé a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28080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au titre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4" name="Espace réservé à la date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4B992562-C466-488D-88D1-41F3F31AF337}" type="datetime1">
              <a:rPr lang="fr-FR" noProof="0" smtClean="0"/>
              <a:t>11/01/2021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rtl="0"/>
            <a:endParaRPr lang="fr-FR" noProof="0" dirty="0"/>
          </a:p>
        </p:txBody>
      </p:sp>
      <p:sp>
        <p:nvSpPr>
          <p:cNvPr id="6" name="Espace réservé a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85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93D4EDA-58E0-40CC-B3CA-14CDEB349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pic>
        <p:nvPicPr>
          <p:cNvPr id="7" name="Image 6" descr="Connexions numériques">
            <a:extLst>
              <a:ext uri="{FF2B5EF4-FFF2-40B4-BE49-F238E27FC236}">
                <a16:creationId xmlns:a16="http://schemas.microsoft.com/office/drawing/2014/main" id="{3840F91C-EDD0-4D4E-A4AB-E6C77856C8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265" t="9091" r="3502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17" name="Groupe 16">
            <a:extLst>
              <a:ext uri="{FF2B5EF4-FFF2-40B4-BE49-F238E27FC236}">
                <a16:creationId xmlns:a16="http://schemas.microsoft.com/office/drawing/2014/main" id="{AA9EB0BC-A85E-4C26-B355-5DFCEF6CC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643E56B-BD42-413D-B17D-7958270F5D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6C04F74-9467-4FA5-95DC-8D481A297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73DE1C3-5C37-42E9-A3F0-256F19383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4A2E7EC3-E07C-46CE-9B25-41865A506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02C5318-1A1E-49D0-B2E2-A4B0FA9E8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4572000"/>
            <a:ext cx="10993549" cy="895244"/>
          </a:xfrm>
        </p:spPr>
        <p:txBody>
          <a:bodyPr rtlCol="0">
            <a:noAutofit/>
          </a:bodyPr>
          <a:lstStyle/>
          <a:p>
            <a:pPr rtl="0"/>
            <a:r>
              <a:rPr lang="en-US" sz="4200" dirty="0">
                <a:solidFill>
                  <a:schemeClr val="bg1"/>
                </a:solidFill>
              </a:rPr>
              <a:t>Connected alarm clock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8B6CF59-4E5B-494D-A2F7-97ADD01E6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5467246"/>
            <a:ext cx="10993546" cy="484822"/>
          </a:xfrm>
        </p:spPr>
        <p:txBody>
          <a:bodyPr rtlCol="0">
            <a:normAutofit/>
          </a:bodyPr>
          <a:lstStyle/>
          <a:p>
            <a:r>
              <a:rPr lang="fr-FR" dirty="0">
                <a:solidFill>
                  <a:srgbClr val="7CEBFF"/>
                </a:solidFill>
              </a:rPr>
              <a:t>Iot-2020-efrei-m1-clock</a:t>
            </a:r>
          </a:p>
        </p:txBody>
      </p:sp>
    </p:spTree>
    <p:extLst>
      <p:ext uri="{BB962C8B-B14F-4D97-AF65-F5344CB8AC3E}">
        <p14:creationId xmlns:p14="http://schemas.microsoft.com/office/powerpoint/2010/main" val="148770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04EE3A-3BCC-4C65-8080-A355D1B41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Connected alarm clock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CCAA926-CF24-4C48-959E-D8A1FD2C20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accent1"/>
                </a:solidFill>
              </a:rPr>
              <a:t>Traditional Alarm Clock</a:t>
            </a:r>
          </a:p>
        </p:txBody>
      </p:sp>
      <p:pic>
        <p:nvPicPr>
          <p:cNvPr id="12" name="Espace réservé du contenu 11" descr="Une image contenant texte, intérieur, radio-réveil, équipement électronique&#10;&#10;Description générée automatiquement">
            <a:extLst>
              <a:ext uri="{FF2B5EF4-FFF2-40B4-BE49-F238E27FC236}">
                <a16:creationId xmlns:a16="http://schemas.microsoft.com/office/drawing/2014/main" id="{B4CC6C45-AE08-41C6-B1F4-47308343DDE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24340" y="3080783"/>
            <a:ext cx="4749707" cy="3047559"/>
          </a:xfrm>
        </p:spPr>
      </p:pic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9FFFBA1-D66C-4E6C-A1FC-698991913D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accent1"/>
                </a:solidFill>
              </a:rPr>
              <a:t>Connected</a:t>
            </a:r>
            <a:r>
              <a:rPr lang="fr-FR" sz="2800" dirty="0">
                <a:solidFill>
                  <a:schemeClr val="accent1"/>
                </a:solidFill>
              </a:rPr>
              <a:t> </a:t>
            </a:r>
            <a:r>
              <a:rPr lang="en-US" sz="2800" dirty="0">
                <a:solidFill>
                  <a:schemeClr val="accent1"/>
                </a:solidFill>
              </a:rPr>
              <a:t>Alarm Clock</a:t>
            </a:r>
          </a:p>
        </p:txBody>
      </p:sp>
      <p:pic>
        <p:nvPicPr>
          <p:cNvPr id="10" name="Espace réservé du contenu 9" descr="Une image contenant texte, équipement électronique, circuit&#10;&#10;Description générée automatiquement">
            <a:extLst>
              <a:ext uri="{FF2B5EF4-FFF2-40B4-BE49-F238E27FC236}">
                <a16:creationId xmlns:a16="http://schemas.microsoft.com/office/drawing/2014/main" id="{C6544DF6-D92A-409C-B780-BC62ED701C8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523735" y="2908892"/>
            <a:ext cx="4883435" cy="3219450"/>
          </a:xfrm>
        </p:spPr>
      </p:pic>
    </p:spTree>
    <p:extLst>
      <p:ext uri="{BB962C8B-B14F-4D97-AF65-F5344CB8AC3E}">
        <p14:creationId xmlns:p14="http://schemas.microsoft.com/office/powerpoint/2010/main" val="271210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91AD58-E253-491F-87E5-ED6EF8EC8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Embranchment - equipment</a:t>
            </a:r>
          </a:p>
        </p:txBody>
      </p:sp>
      <p:pic>
        <p:nvPicPr>
          <p:cNvPr id="5" name="Espace réservé du contenu 4" descr="Une image contenant texte, équipement électronique&#10;&#10;Description générée automatiquement">
            <a:extLst>
              <a:ext uri="{FF2B5EF4-FFF2-40B4-BE49-F238E27FC236}">
                <a16:creationId xmlns:a16="http://schemas.microsoft.com/office/drawing/2014/main" id="{DE3865E1-9CE5-4574-8956-65A557D976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93101" y="2046312"/>
            <a:ext cx="5417707" cy="4645447"/>
          </a:xfr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7CA532A-A977-4A28-B018-D57F85FC76C6}"/>
              </a:ext>
            </a:extLst>
          </p:cNvPr>
          <p:cNvSpPr txBox="1"/>
          <p:nvPr/>
        </p:nvSpPr>
        <p:spPr>
          <a:xfrm>
            <a:off x="489856" y="2449084"/>
            <a:ext cx="55090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Equipment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RTC DS3231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Arduino UNO Wi-Fi Rev2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Buzzer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Potentiometer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LCD Displayer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Push  Button</a:t>
            </a:r>
          </a:p>
        </p:txBody>
      </p:sp>
    </p:spTree>
    <p:extLst>
      <p:ext uri="{BB962C8B-B14F-4D97-AF65-F5344CB8AC3E}">
        <p14:creationId xmlns:p14="http://schemas.microsoft.com/office/powerpoint/2010/main" val="350895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09EC7C-FC08-4C69-83B8-FB4F545F9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– alarmes.jademorin.fr</a:t>
            </a:r>
          </a:p>
        </p:txBody>
      </p:sp>
      <p:pic>
        <p:nvPicPr>
          <p:cNvPr id="5" name="Espace réservé du contenu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C4722B11-58BD-4B7F-90ED-E91F536601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9682" y="2511018"/>
            <a:ext cx="7317296" cy="3404359"/>
          </a:xfr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94C0AAB-253F-45AD-9021-2E24D94373C7}"/>
              </a:ext>
            </a:extLst>
          </p:cNvPr>
          <p:cNvSpPr txBox="1"/>
          <p:nvPr/>
        </p:nvSpPr>
        <p:spPr>
          <a:xfrm>
            <a:off x="8138585" y="2443482"/>
            <a:ext cx="36237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Illimited number of alarms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Activate or deactivate them as much as you want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Settle an alarm from anywhere for whenever you want</a:t>
            </a:r>
          </a:p>
        </p:txBody>
      </p:sp>
    </p:spTree>
    <p:extLst>
      <p:ext uri="{BB962C8B-B14F-4D97-AF65-F5344CB8AC3E}">
        <p14:creationId xmlns:p14="http://schemas.microsoft.com/office/powerpoint/2010/main" val="181841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085677-34EC-432D-8F58-C0ED4B957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– output 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ADBADF97-D67D-4209-9297-33DA9A3072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6063" y="1944157"/>
            <a:ext cx="10352203" cy="4777326"/>
          </a:xfr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8681F992-9589-4640-942E-35587E798F9D}"/>
              </a:ext>
            </a:extLst>
          </p:cNvPr>
          <p:cNvSpPr txBox="1"/>
          <p:nvPr/>
        </p:nvSpPr>
        <p:spPr>
          <a:xfrm>
            <a:off x="756063" y="4921955"/>
            <a:ext cx="55089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Connection to the server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Collect all the activated alarms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Parse String to format time</a:t>
            </a:r>
          </a:p>
        </p:txBody>
      </p:sp>
    </p:spTree>
    <p:extLst>
      <p:ext uri="{BB962C8B-B14F-4D97-AF65-F5344CB8AC3E}">
        <p14:creationId xmlns:p14="http://schemas.microsoft.com/office/powerpoint/2010/main" val="1231137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F404549-B4DC-481C-926C-DED3EF1C5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06"/>
            <a:ext cx="12192000" cy="62435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1E8FD5CD-351E-4B06-8B78-BD5102D00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370747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EB5AEE8-63D2-4721-80E8-501349F35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223" y="319039"/>
            <a:ext cx="3409783" cy="1013800"/>
          </a:xfrm>
        </p:spPr>
        <p:txBody>
          <a:bodyPr>
            <a:normAutofit/>
          </a:bodyPr>
          <a:lstStyle/>
          <a:p>
            <a:r>
              <a:rPr lang="en-US" dirty="0"/>
              <a:t>code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F943DB7-04D1-423D-8428-67EE3E37B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408" y="1542982"/>
            <a:ext cx="3548598" cy="4386439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Connection to the server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Collect all the activated alarms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Parse String to format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If an alarm is programmed at current time, the alarm rings</a:t>
            </a:r>
          </a:p>
        </p:txBody>
      </p:sp>
      <p:pic>
        <p:nvPicPr>
          <p:cNvPr id="5" name="Espace réservé du contenu 4" descr="Une image contenant table&#10;&#10;Description générée automatiquement">
            <a:extLst>
              <a:ext uri="{FF2B5EF4-FFF2-40B4-BE49-F238E27FC236}">
                <a16:creationId xmlns:a16="http://schemas.microsoft.com/office/drawing/2014/main" id="{CA2BF282-8F90-4AF1-B66C-7E3D00E19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6328" y="614404"/>
            <a:ext cx="5221072" cy="562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531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79F11E2-8BA5-4C5C-AE7C-361E5EA011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pic>
        <p:nvPicPr>
          <p:cNvPr id="5" name="Image 4" descr="Valeurs numériques">
            <a:extLst>
              <a:ext uri="{FF2B5EF4-FFF2-40B4-BE49-F238E27FC236}">
                <a16:creationId xmlns:a16="http://schemas.microsoft.com/office/drawing/2014/main" id="{A21EA617-6D48-425F-97A8-7FEC82C8F40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189" r="9642" b="1"/>
          <a:stretch/>
        </p:blipFill>
        <p:spPr>
          <a:xfrm>
            <a:off x="446534" y="723899"/>
            <a:ext cx="7498616" cy="567690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C00E1DA-EC7C-40FC-95E3-11FDCD2E4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F87E73C-2B1A-4602-BFBE-CFE1E55D9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96275" y="1005839"/>
            <a:ext cx="3081576" cy="1746762"/>
          </a:xfrm>
        </p:spPr>
        <p:txBody>
          <a:bodyPr rtlCol="0">
            <a:normAutofit/>
          </a:bodyPr>
          <a:lstStyle/>
          <a:p>
            <a:pPr rtl="0"/>
            <a:r>
              <a:rPr lang="en-US" dirty="0">
                <a:solidFill>
                  <a:srgbClr val="FFFFFF"/>
                </a:solidFill>
              </a:rPr>
              <a:t>Thank you for your attention 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9CB511D-EA45-4336-847C-125266714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96275" y="3283344"/>
            <a:ext cx="3081576" cy="2629006"/>
          </a:xfrm>
        </p:spPr>
        <p:txBody>
          <a:bodyPr rtlCol="0">
            <a:normAutofit/>
          </a:bodyPr>
          <a:lstStyle/>
          <a:p>
            <a:pPr rtl="0"/>
            <a:endParaRPr lang="fr-FR" sz="2800" dirty="0">
              <a:solidFill>
                <a:schemeClr val="bg2"/>
              </a:solidFill>
            </a:endParaRPr>
          </a:p>
          <a:p>
            <a:pPr algn="ctr" rtl="0"/>
            <a:r>
              <a:rPr lang="fr-FR" sz="3600" dirty="0">
                <a:solidFill>
                  <a:schemeClr val="bg2"/>
                </a:solidFill>
              </a:rPr>
              <a:t>QUESTIONS ?</a:t>
            </a: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9A421166-2996-41A7-B094-AE5316F34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DBB1B92-A3EB-43E4-8FAB-D20E8ED14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F3972F4-FE7E-48EA-AAD8-9BE5750A6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21614E5-870B-4D5E-A43B-8FF7E53234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350134742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e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BC12AA-1C15-4500-BC9C-8EE83A441DE9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BA0CF3B2-1F0F-4FC5-8002-3E4869ABAD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69AFF4-BB30-4BA0-AD22-82CC3C4327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113</Words>
  <Application>Microsoft Office PowerPoint</Application>
  <PresentationFormat>Grand écran</PresentationFormat>
  <Paragraphs>31</Paragraphs>
  <Slides>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 MT</vt:lpstr>
      <vt:lpstr>Wingdings 2</vt:lpstr>
      <vt:lpstr>Dividende</vt:lpstr>
      <vt:lpstr>Connected alarm clock</vt:lpstr>
      <vt:lpstr>Connected alarm clock</vt:lpstr>
      <vt:lpstr>Embranchment - equipment</vt:lpstr>
      <vt:lpstr>Interface – alarmes.jademorin.fr</vt:lpstr>
      <vt:lpstr>Interface – output </vt:lpstr>
      <vt:lpstr>code</vt:lpstr>
      <vt:lpstr>Thank you for your attention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Connected alarm clock</dc:title>
  <dc:creator>Jade ❤ Morin</dc:creator>
  <cp:lastModifiedBy>Jade ❤ Morin</cp:lastModifiedBy>
  <cp:revision>3</cp:revision>
  <dcterms:created xsi:type="dcterms:W3CDTF">2021-01-11T16:13:01Z</dcterms:created>
  <dcterms:modified xsi:type="dcterms:W3CDTF">2021-01-11T17:38:05Z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337699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