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207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5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92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41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91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57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11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10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61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17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5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1510-7189-4491-B29C-4D65C6E685D4}" type="datetimeFigureOut">
              <a:rPr lang="fr-FR" smtClean="0"/>
              <a:t>02/12/2020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D42D2-8438-4EAF-8E30-FAFEDBD00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0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85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9673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NThierry</dc:creator>
  <cp:lastModifiedBy>NThierry</cp:lastModifiedBy>
  <cp:revision>1</cp:revision>
  <dcterms:created xsi:type="dcterms:W3CDTF">2020-12-02T08:08:13Z</dcterms:created>
  <dcterms:modified xsi:type="dcterms:W3CDTF">2020-12-02T08:08:47Z</dcterms:modified>
</cp:coreProperties>
</file>