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0" r:id="rId1"/>
  </p:sldMasterIdLst>
  <p:sldIdLst>
    <p:sldId id="256" r:id="rId2"/>
    <p:sldId id="261" r:id="rId3"/>
    <p:sldId id="257" r:id="rId4"/>
    <p:sldId id="258" r:id="rId5"/>
    <p:sldId id="259" r:id="rId6"/>
    <p:sldId id="260" r:id="rId7"/>
    <p:sldId id="262" r:id="rId8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54" y="2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60430109-61CC-4460-9438-6475142C400C}" type="datetimeFigureOut">
              <a:rPr lang="fr-FR" smtClean="0"/>
              <a:t>14/01/2021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0B1428AC-E4E0-469F-920D-37FC394DF89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360557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30109-61CC-4460-9438-6475142C400C}" type="datetimeFigureOut">
              <a:rPr lang="fr-FR" smtClean="0"/>
              <a:t>14/01/2021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428AC-E4E0-469F-920D-37FC394DF89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393499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30109-61CC-4460-9438-6475142C400C}" type="datetimeFigureOut">
              <a:rPr lang="fr-FR" smtClean="0"/>
              <a:t>14/01/2021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428AC-E4E0-469F-920D-37FC394DF89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376543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30109-61CC-4460-9438-6475142C400C}" type="datetimeFigureOut">
              <a:rPr lang="fr-FR" smtClean="0"/>
              <a:t>14/01/2021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428AC-E4E0-469F-920D-37FC394DF893}" type="slidenum">
              <a:rPr lang="fr-FR" smtClean="0"/>
              <a:t>‹N°›</a:t>
            </a:fld>
            <a:endParaRPr lang="fr-FR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528700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30109-61CC-4460-9438-6475142C400C}" type="datetimeFigureOut">
              <a:rPr lang="fr-FR" smtClean="0"/>
              <a:t>14/01/2021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428AC-E4E0-469F-920D-37FC394DF89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326328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30109-61CC-4460-9438-6475142C400C}" type="datetimeFigureOut">
              <a:rPr lang="fr-FR" smtClean="0"/>
              <a:t>14/01/2021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428AC-E4E0-469F-920D-37FC394DF89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4962813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30109-61CC-4460-9438-6475142C400C}" type="datetimeFigureOut">
              <a:rPr lang="fr-FR" smtClean="0"/>
              <a:t>14/01/2021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428AC-E4E0-469F-920D-37FC394DF89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542944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30109-61CC-4460-9438-6475142C400C}" type="datetimeFigureOut">
              <a:rPr lang="fr-FR" smtClean="0"/>
              <a:t>14/01/2021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428AC-E4E0-469F-920D-37FC394DF89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0546049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30109-61CC-4460-9438-6475142C400C}" type="datetimeFigureOut">
              <a:rPr lang="fr-FR" smtClean="0"/>
              <a:t>14/01/2021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428AC-E4E0-469F-920D-37FC394DF89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79593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30109-61CC-4460-9438-6475142C400C}" type="datetimeFigureOut">
              <a:rPr lang="fr-FR" smtClean="0"/>
              <a:t>14/01/2021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428AC-E4E0-469F-920D-37FC394DF89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494177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30109-61CC-4460-9438-6475142C400C}" type="datetimeFigureOut">
              <a:rPr lang="fr-FR" smtClean="0"/>
              <a:t>14/01/2021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428AC-E4E0-469F-920D-37FC394DF89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45126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30109-61CC-4460-9438-6475142C400C}" type="datetimeFigureOut">
              <a:rPr lang="fr-FR" smtClean="0"/>
              <a:t>14/01/2021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428AC-E4E0-469F-920D-37FC394DF89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205839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30109-61CC-4460-9438-6475142C400C}" type="datetimeFigureOut">
              <a:rPr lang="fr-FR" smtClean="0"/>
              <a:t>14/01/2021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428AC-E4E0-469F-920D-37FC394DF89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756176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30109-61CC-4460-9438-6475142C400C}" type="datetimeFigureOut">
              <a:rPr lang="fr-FR" smtClean="0"/>
              <a:t>14/01/2021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428AC-E4E0-469F-920D-37FC394DF89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949846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30109-61CC-4460-9438-6475142C400C}" type="datetimeFigureOut">
              <a:rPr lang="fr-FR" smtClean="0"/>
              <a:t>14/01/2021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428AC-E4E0-469F-920D-37FC394DF89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726713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30109-61CC-4460-9438-6475142C400C}" type="datetimeFigureOut">
              <a:rPr lang="fr-FR" smtClean="0"/>
              <a:t>14/01/2021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428AC-E4E0-469F-920D-37FC394DF89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475702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30109-61CC-4460-9438-6475142C400C}" type="datetimeFigureOut">
              <a:rPr lang="fr-FR" smtClean="0"/>
              <a:t>14/01/2021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428AC-E4E0-469F-920D-37FC394DF89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273660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430109-61CC-4460-9438-6475142C400C}" type="datetimeFigureOut">
              <a:rPr lang="fr-FR" smtClean="0"/>
              <a:t>14/01/2021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1428AC-E4E0-469F-920D-37FC394DF89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0652132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  <p:sldLayoutId id="2147483762" r:id="rId12"/>
    <p:sldLayoutId id="2147483763" r:id="rId13"/>
    <p:sldLayoutId id="2147483764" r:id="rId14"/>
    <p:sldLayoutId id="2147483765" r:id="rId15"/>
    <p:sldLayoutId id="2147483766" r:id="rId16"/>
    <p:sldLayoutId id="214748376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jpg"/><Relationship Id="rId3" Type="http://schemas.openxmlformats.org/officeDocument/2006/relationships/image" Target="../media/image11.jpg"/><Relationship Id="rId7" Type="http://schemas.openxmlformats.org/officeDocument/2006/relationships/image" Target="../media/image15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jpg"/><Relationship Id="rId5" Type="http://schemas.openxmlformats.org/officeDocument/2006/relationships/image" Target="../media/image13.jpg"/><Relationship Id="rId4" Type="http://schemas.openxmlformats.org/officeDocument/2006/relationships/image" Target="../media/image12.jpg"/><Relationship Id="rId9" Type="http://schemas.openxmlformats.org/officeDocument/2006/relationships/image" Target="../media/image17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495425" y="-234950"/>
            <a:ext cx="9144000" cy="2387600"/>
          </a:xfrm>
        </p:spPr>
        <p:txBody>
          <a:bodyPr/>
          <a:lstStyle/>
          <a:p>
            <a:r>
              <a:rPr lang="fr-FR" b="1" dirty="0" smtClean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 Polygraphe</a:t>
            </a:r>
            <a:endParaRPr lang="fr-FR" b="1" dirty="0">
              <a:solidFill>
                <a:schemeClr val="tx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1495425" y="2152650"/>
            <a:ext cx="404428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i="1" dirty="0" smtClean="0"/>
              <a:t>By Maxime LAMOUROUX and Alan NEGRONI</a:t>
            </a:r>
            <a:endParaRPr lang="fr-FR" sz="1100" i="1" dirty="0"/>
          </a:p>
        </p:txBody>
      </p:sp>
      <p:sp>
        <p:nvSpPr>
          <p:cNvPr id="6" name="ZoneTexte 5"/>
          <p:cNvSpPr txBox="1"/>
          <p:nvPr/>
        </p:nvSpPr>
        <p:spPr>
          <a:xfrm>
            <a:off x="0" y="5815013"/>
            <a:ext cx="487203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Institut Galilée – Sorbonne Paris Nord</a:t>
            </a:r>
          </a:p>
          <a:p>
            <a:r>
              <a:rPr lang="fr-FR" b="1" dirty="0" smtClean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2020/2021</a:t>
            </a:r>
          </a:p>
          <a:p>
            <a:r>
              <a:rPr lang="fr-FR" b="1" dirty="0" err="1" smtClean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Directed</a:t>
            </a:r>
            <a:r>
              <a:rPr lang="fr-FR" b="1" dirty="0" smtClean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by </a:t>
            </a:r>
            <a:r>
              <a:rPr lang="fr-FR" b="1" dirty="0" err="1" smtClean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Aomar</a:t>
            </a:r>
            <a:r>
              <a:rPr lang="fr-FR" b="1" dirty="0" smtClean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b="1" dirty="0" err="1" smtClean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Osmani</a:t>
            </a:r>
            <a:r>
              <a:rPr lang="fr-FR" b="1" dirty="0" smtClean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&amp; </a:t>
            </a:r>
            <a:r>
              <a:rPr lang="fr-FR" b="1" dirty="0" err="1" smtClean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Hamidi</a:t>
            </a:r>
            <a:r>
              <a:rPr lang="fr-FR" b="1" dirty="0" smtClean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Massinissa </a:t>
            </a:r>
            <a:endParaRPr lang="fr-FR" b="1" dirty="0">
              <a:solidFill>
                <a:schemeClr val="bg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29687" y="5436009"/>
            <a:ext cx="3014662" cy="13023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3247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727575" y="-353032"/>
            <a:ext cx="9905998" cy="1478570"/>
          </a:xfrm>
        </p:spPr>
        <p:txBody>
          <a:bodyPr/>
          <a:lstStyle/>
          <a:p>
            <a:r>
              <a:rPr lang="fr-FR" b="1" dirty="0" smtClean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SOMMAIRE 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212850" y="1125538"/>
            <a:ext cx="9905999" cy="4918075"/>
          </a:xfrm>
        </p:spPr>
        <p:txBody>
          <a:bodyPr>
            <a:normAutofit/>
          </a:bodyPr>
          <a:lstStyle/>
          <a:p>
            <a:pPr lvl="1"/>
            <a:r>
              <a:rPr lang="fr-FR" b="1" u="sng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Le commencement : </a:t>
            </a:r>
          </a:p>
          <a:p>
            <a:pPr marL="457200" lvl="1" indent="0">
              <a:buNone/>
            </a:pPr>
            <a:r>
              <a:rPr lang="fr-FR" dirty="0">
                <a:solidFill>
                  <a:schemeClr val="bg1">
                    <a:lumMod val="95000"/>
                    <a:lumOff val="5000"/>
                  </a:schemeClr>
                </a:solidFill>
              </a:rPr>
              <a:t>	</a:t>
            </a:r>
            <a:r>
              <a:rPr lang="fr-FR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- Premier projet </a:t>
            </a:r>
          </a:p>
          <a:p>
            <a:pPr marL="457200" lvl="1" indent="0">
              <a:buNone/>
            </a:pPr>
            <a:r>
              <a:rPr lang="fr-FR" dirty="0">
                <a:solidFill>
                  <a:schemeClr val="bg1">
                    <a:lumMod val="95000"/>
                    <a:lumOff val="5000"/>
                  </a:schemeClr>
                </a:solidFill>
              </a:rPr>
              <a:t>	</a:t>
            </a:r>
            <a:r>
              <a:rPr lang="fr-FR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- Points positifs et négatifs</a:t>
            </a:r>
            <a:endParaRPr lang="fr-FR" dirty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lvl="1"/>
            <a:r>
              <a:rPr lang="fr-FR" b="1" u="sng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De nouvelles idées : </a:t>
            </a:r>
          </a:p>
          <a:p>
            <a:pPr lvl="2">
              <a:buFontTx/>
              <a:buChar char="-"/>
            </a:pPr>
            <a:r>
              <a:rPr lang="fr-FR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Une remise en question </a:t>
            </a:r>
          </a:p>
          <a:p>
            <a:pPr lvl="2">
              <a:buFontTx/>
              <a:buChar char="-"/>
            </a:pPr>
            <a:r>
              <a:rPr lang="fr-FR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Diverses sources d’idées </a:t>
            </a:r>
          </a:p>
          <a:p>
            <a:pPr lvl="1"/>
            <a:r>
              <a:rPr lang="fr-FR" b="1" u="sng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Notre projet : </a:t>
            </a:r>
          </a:p>
          <a:p>
            <a:pPr marL="457200" lvl="1" indent="0">
              <a:buNone/>
            </a:pPr>
            <a:r>
              <a:rPr lang="fr-FR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	- </a:t>
            </a:r>
            <a:r>
              <a:rPr lang="fr-FR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Brève </a:t>
            </a:r>
            <a:r>
              <a:rPr lang="fr-FR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présentation </a:t>
            </a:r>
          </a:p>
          <a:p>
            <a:pPr marL="457200" lvl="1" indent="0">
              <a:buNone/>
            </a:pPr>
            <a:r>
              <a:rPr lang="fr-FR" dirty="0">
                <a:solidFill>
                  <a:schemeClr val="bg1">
                    <a:lumMod val="95000"/>
                    <a:lumOff val="5000"/>
                  </a:schemeClr>
                </a:solidFill>
              </a:rPr>
              <a:t>	</a:t>
            </a:r>
            <a:r>
              <a:rPr lang="fr-FR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- Nos composants </a:t>
            </a:r>
          </a:p>
          <a:p>
            <a:pPr lvl="1"/>
            <a:r>
              <a:rPr lang="fr-FR" b="1" i="1" u="sng" dirty="0" smtClean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Merci ! </a:t>
            </a:r>
          </a:p>
        </p:txBody>
      </p:sp>
    </p:spTree>
    <p:extLst>
      <p:ext uri="{BB962C8B-B14F-4D97-AF65-F5344CB8AC3E}">
        <p14:creationId xmlns:p14="http://schemas.microsoft.com/office/powerpoint/2010/main" val="3298079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856038" y="-353032"/>
            <a:ext cx="9905998" cy="1478570"/>
          </a:xfrm>
        </p:spPr>
        <p:txBody>
          <a:bodyPr/>
          <a:lstStyle/>
          <a:p>
            <a:r>
              <a:rPr lang="fr-FR" b="1" dirty="0" smtClean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 commencement </a:t>
            </a:r>
            <a:endParaRPr lang="fr-FR" b="1" dirty="0">
              <a:solidFill>
                <a:schemeClr val="bg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41374" y="1025524"/>
            <a:ext cx="9905999" cy="5661026"/>
          </a:xfrm>
        </p:spPr>
        <p:txBody>
          <a:bodyPr>
            <a:normAutofit/>
          </a:bodyPr>
          <a:lstStyle/>
          <a:p>
            <a:r>
              <a:rPr lang="fr-FR" i="1" dirty="0" smtClean="0">
                <a:solidFill>
                  <a:schemeClr val="bg2">
                    <a:lumMod val="50000"/>
                  </a:schemeClr>
                </a:solidFill>
              </a:rPr>
              <a:t>-</a:t>
            </a:r>
            <a:r>
              <a:rPr lang="fr-FR" i="1" dirty="0" smtClean="0"/>
              <a:t> </a:t>
            </a:r>
            <a:r>
              <a:rPr lang="fr-FR" b="1" i="1" u="sng" dirty="0" smtClean="0">
                <a:solidFill>
                  <a:schemeClr val="bg2">
                    <a:lumMod val="50000"/>
                  </a:schemeClr>
                </a:solidFill>
              </a:rPr>
              <a:t>Un polygraphe scientifique :</a:t>
            </a:r>
          </a:p>
          <a:p>
            <a:pPr lvl="1"/>
            <a:r>
              <a:rPr lang="fr-FR" b="1" i="1" u="sng" dirty="0" smtClean="0">
                <a:solidFill>
                  <a:schemeClr val="bg2">
                    <a:lumMod val="50000"/>
                  </a:schemeClr>
                </a:solidFill>
              </a:rPr>
              <a:t>Point positifs :</a:t>
            </a:r>
          </a:p>
          <a:p>
            <a:pPr marL="457200" lvl="1" indent="0">
              <a:buNone/>
            </a:pPr>
            <a:r>
              <a:rPr lang="fr-FR" dirty="0" smtClean="0"/>
              <a:t>  - Sujet passionnant </a:t>
            </a:r>
          </a:p>
          <a:p>
            <a:pPr marL="457200" lvl="1" indent="0">
              <a:buNone/>
            </a:pPr>
            <a:r>
              <a:rPr lang="fr-FR" dirty="0" smtClean="0"/>
              <a:t>  - Original</a:t>
            </a:r>
          </a:p>
          <a:p>
            <a:pPr marL="457200" lvl="1" indent="0">
              <a:buNone/>
            </a:pPr>
            <a:r>
              <a:rPr lang="fr-FR" dirty="0"/>
              <a:t>  </a:t>
            </a:r>
            <a:r>
              <a:rPr lang="fr-FR" dirty="0" smtClean="0"/>
              <a:t>- Coût abordable  </a:t>
            </a:r>
          </a:p>
          <a:p>
            <a:pPr marL="457200" lvl="1" indent="0">
              <a:buNone/>
            </a:pPr>
            <a:endParaRPr lang="fr-FR" b="1" i="1" u="sng" dirty="0" smtClean="0">
              <a:solidFill>
                <a:schemeClr val="bg2">
                  <a:lumMod val="50000"/>
                </a:schemeClr>
              </a:solidFill>
            </a:endParaRPr>
          </a:p>
          <a:p>
            <a:pPr lvl="1"/>
            <a:r>
              <a:rPr lang="fr-FR" b="1" i="1" u="sng" dirty="0" smtClean="0">
                <a:solidFill>
                  <a:schemeClr val="bg2">
                    <a:lumMod val="50000"/>
                  </a:schemeClr>
                </a:solidFill>
              </a:rPr>
              <a:t>Point négatifs :</a:t>
            </a:r>
            <a:endParaRPr lang="fr-FR" dirty="0"/>
          </a:p>
          <a:p>
            <a:pPr marL="457200" lvl="1" indent="0">
              <a:buNone/>
            </a:pPr>
            <a:r>
              <a:rPr lang="fr-FR" dirty="0" smtClean="0"/>
              <a:t>  - Manque clair de ressources</a:t>
            </a:r>
          </a:p>
          <a:p>
            <a:pPr marL="457200" lvl="1" indent="0">
              <a:buNone/>
            </a:pPr>
            <a:r>
              <a:rPr lang="fr-FR" dirty="0" smtClean="0"/>
              <a:t>  - Complexité trop élevée, non envisageable</a:t>
            </a:r>
          </a:p>
          <a:p>
            <a:pPr marL="457200" lvl="1" indent="0">
              <a:buNone/>
            </a:pPr>
            <a:r>
              <a:rPr lang="fr-FR" dirty="0" smtClean="0"/>
              <a:t>  - Une fiabilité contesté, un « faux » objet scientifique</a:t>
            </a: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5191" y="1557337"/>
            <a:ext cx="445681" cy="445681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5191" y="3686175"/>
            <a:ext cx="494404" cy="494404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56" t="2883" r="7673" b="8535"/>
          <a:stretch/>
        </p:blipFill>
        <p:spPr>
          <a:xfrm>
            <a:off x="8147048" y="1025524"/>
            <a:ext cx="2600325" cy="23717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564670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27476" y="-508423"/>
            <a:ext cx="9905998" cy="1478570"/>
          </a:xfrm>
        </p:spPr>
        <p:txBody>
          <a:bodyPr/>
          <a:lstStyle/>
          <a:p>
            <a:r>
              <a:rPr lang="fr-FR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 nouvelles idées </a:t>
            </a:r>
            <a:endParaRPr lang="fr-FR" b="1" dirty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66150" y="443402"/>
            <a:ext cx="3541713" cy="3541713"/>
          </a:xfrm>
        </p:spPr>
      </p:pic>
      <p:sp>
        <p:nvSpPr>
          <p:cNvPr id="6" name="ZoneTexte 5"/>
          <p:cNvSpPr txBox="1"/>
          <p:nvPr/>
        </p:nvSpPr>
        <p:spPr>
          <a:xfrm>
            <a:off x="1271587" y="1343025"/>
            <a:ext cx="7972426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Tx/>
              <a:buChar char="-"/>
            </a:pPr>
            <a:r>
              <a:rPr lang="fr-FR" sz="2400" b="1" i="1" u="sng" dirty="0" smtClean="0">
                <a:solidFill>
                  <a:schemeClr val="bg2">
                    <a:lumMod val="50000"/>
                  </a:schemeClr>
                </a:solidFill>
              </a:rPr>
              <a:t>Une remise en question : </a:t>
            </a:r>
          </a:p>
          <a:p>
            <a:r>
              <a:rPr lang="fr-FR" sz="24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fr-FR" sz="2400" dirty="0" smtClean="0">
                <a:solidFill>
                  <a:schemeClr val="bg2">
                    <a:lumMod val="50000"/>
                  </a:schemeClr>
                </a:solidFill>
              </a:rPr>
              <a:t>  </a:t>
            </a:r>
            <a:r>
              <a:rPr lang="fr-FR" dirty="0" smtClean="0"/>
              <a:t> 1</a:t>
            </a:r>
            <a:r>
              <a:rPr lang="fr-FR" smtClean="0"/>
              <a:t>) </a:t>
            </a:r>
            <a:r>
              <a:rPr lang="fr-FR" smtClean="0"/>
              <a:t>Pallier les </a:t>
            </a:r>
            <a:r>
              <a:rPr lang="fr-FR" dirty="0" smtClean="0"/>
              <a:t>problèmes rencontrés (Inutilité, fiabilité etc.)</a:t>
            </a:r>
          </a:p>
          <a:p>
            <a:r>
              <a:rPr lang="fr-FR" dirty="0"/>
              <a:t> </a:t>
            </a:r>
            <a:r>
              <a:rPr lang="fr-FR" dirty="0" smtClean="0"/>
              <a:t>    2) Recommencer un nouveau projet ? </a:t>
            </a:r>
          </a:p>
          <a:p>
            <a:r>
              <a:rPr lang="fr-FR" dirty="0"/>
              <a:t> </a:t>
            </a:r>
            <a:r>
              <a:rPr lang="fr-FR" dirty="0" smtClean="0"/>
              <a:t>    </a:t>
            </a:r>
          </a:p>
          <a:p>
            <a:endParaRPr lang="fr-FR" dirty="0"/>
          </a:p>
          <a:p>
            <a:r>
              <a:rPr lang="fr-FR" sz="2400" i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- </a:t>
            </a:r>
            <a:r>
              <a:rPr lang="fr-FR" sz="2400" b="1" i="1" u="sng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Des idées de diverses sources : </a:t>
            </a:r>
          </a:p>
          <a:p>
            <a:r>
              <a:rPr lang="fr-FR" sz="24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fr-FR" sz="2400" dirty="0" smtClean="0">
                <a:solidFill>
                  <a:schemeClr val="bg2">
                    <a:lumMod val="50000"/>
                  </a:schemeClr>
                </a:solidFill>
              </a:rPr>
              <a:t>  </a:t>
            </a:r>
            <a:r>
              <a:rPr lang="fr-FR" dirty="0" smtClean="0"/>
              <a:t>- Certains sites de </a:t>
            </a:r>
            <a:r>
              <a:rPr lang="fr-FR" dirty="0" smtClean="0"/>
              <a:t>vente</a:t>
            </a:r>
            <a:endParaRPr lang="fr-FR" dirty="0" smtClean="0"/>
          </a:p>
          <a:p>
            <a:r>
              <a:rPr lang="fr-FR" dirty="0"/>
              <a:t> </a:t>
            </a:r>
            <a:r>
              <a:rPr lang="fr-FR" dirty="0" smtClean="0"/>
              <a:t>   - De longues discussions </a:t>
            </a:r>
          </a:p>
          <a:p>
            <a:r>
              <a:rPr lang="fr-FR" dirty="0" smtClean="0"/>
              <a:t>    - De longues réflexions</a:t>
            </a:r>
          </a:p>
          <a:p>
            <a:endParaRPr lang="fr-FR" sz="2400" b="1" i="1" u="sng" dirty="0" smtClean="0">
              <a:solidFill>
                <a:schemeClr val="bg2">
                  <a:lumMod val="50000"/>
                </a:schemeClr>
              </a:solidFill>
            </a:endParaRPr>
          </a:p>
          <a:p>
            <a:endParaRPr lang="fr-FR" sz="2400" b="1" i="1" u="sng" dirty="0">
              <a:solidFill>
                <a:schemeClr val="bg2">
                  <a:lumMod val="50000"/>
                </a:schemeClr>
              </a:solidFill>
            </a:endParaRPr>
          </a:p>
          <a:p>
            <a:endParaRPr lang="fr-FR" sz="2400" b="1" i="1" u="sng" dirty="0" smtClean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fr-FR" sz="2400" b="1" i="1" dirty="0" smtClean="0">
                <a:solidFill>
                  <a:schemeClr val="bg2">
                    <a:lumMod val="50000"/>
                  </a:schemeClr>
                </a:solidFill>
              </a:rPr>
              <a:t>                                                          </a:t>
            </a:r>
            <a:r>
              <a:rPr lang="fr-FR" sz="2800" b="1" i="1" u="sng" dirty="0" smtClean="0">
                <a:solidFill>
                  <a:srgbClr val="002060"/>
                </a:solidFill>
              </a:rPr>
              <a:t>Pour enfin trouver ….</a:t>
            </a:r>
            <a:endParaRPr lang="fr-FR" sz="2800" b="1" i="1" u="sng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7968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456113" y="-410182"/>
            <a:ext cx="9905998" cy="1478570"/>
          </a:xfrm>
        </p:spPr>
        <p:txBody>
          <a:bodyPr/>
          <a:lstStyle/>
          <a:p>
            <a:r>
              <a:rPr lang="fr-FR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Notre Projet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512886" y="1068388"/>
            <a:ext cx="9905999" cy="3541714"/>
          </a:xfrm>
        </p:spPr>
        <p:txBody>
          <a:bodyPr/>
          <a:lstStyle/>
          <a:p>
            <a:r>
              <a:rPr lang="fr-FR" sz="2800" b="1" u="sng" dirty="0" smtClean="0">
                <a:solidFill>
                  <a:srgbClr val="002060"/>
                </a:solidFill>
              </a:rPr>
              <a:t>En résumé : </a:t>
            </a:r>
          </a:p>
          <a:p>
            <a:pPr marL="0" indent="0">
              <a:buNone/>
            </a:pPr>
            <a:r>
              <a:rPr lang="fr-FR" dirty="0" smtClean="0"/>
              <a:t>   - Jeu multi-joueurs ( 2 – 8 joueurs)</a:t>
            </a:r>
          </a:p>
          <a:p>
            <a:pPr marL="0" indent="0">
              <a:buNone/>
            </a:pPr>
            <a:r>
              <a:rPr lang="fr-FR" dirty="0" smtClean="0"/>
              <a:t>   - Des questions amusantes </a:t>
            </a:r>
          </a:p>
          <a:p>
            <a:pPr marL="0" indent="0">
              <a:buNone/>
            </a:pPr>
            <a:r>
              <a:rPr lang="fr-FR" dirty="0"/>
              <a:t> </a:t>
            </a:r>
            <a:r>
              <a:rPr lang="fr-FR" dirty="0" smtClean="0"/>
              <a:t>  - Un système de vies </a:t>
            </a:r>
          </a:p>
          <a:p>
            <a:pPr marL="0" indent="0">
              <a:buNone/>
            </a:pPr>
            <a:r>
              <a:rPr lang="fr-FR" dirty="0"/>
              <a:t> </a:t>
            </a:r>
            <a:r>
              <a:rPr lang="fr-FR" dirty="0" smtClean="0"/>
              <a:t>  - Attention aux gages ! </a:t>
            </a:r>
          </a:p>
          <a:p>
            <a:endParaRPr lang="fr-FR" dirty="0" smtClean="0">
              <a:solidFill>
                <a:srgbClr val="002060"/>
              </a:solidFill>
            </a:endParaRPr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1608" y="3471862"/>
            <a:ext cx="479839" cy="413769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07083" y="1637508"/>
            <a:ext cx="2403474" cy="24034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0700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827463" y="-424470"/>
            <a:ext cx="9905998" cy="1478570"/>
          </a:xfrm>
        </p:spPr>
        <p:txBody>
          <a:bodyPr/>
          <a:lstStyle/>
          <a:p>
            <a:r>
              <a:rPr lang="fr-FR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Nos composants 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30467587"/>
              </p:ext>
            </p:extLst>
          </p:nvPr>
        </p:nvGraphicFramePr>
        <p:xfrm>
          <a:off x="2014539" y="857249"/>
          <a:ext cx="7972424" cy="4777997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005874"/>
                <a:gridCol w="3005874"/>
                <a:gridCol w="1960676"/>
              </a:tblGrid>
              <a:tr h="348875"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IMAGE </a:t>
                      </a:r>
                      <a:endParaRPr lang="fr-FR" sz="2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COMPOSANT</a:t>
                      </a:r>
                      <a:endParaRPr lang="fr-FR" sz="2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QUANTIT</a:t>
                      </a:r>
                      <a:r>
                        <a:rPr lang="fr-FR" sz="1800" b="1" i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É</a:t>
                      </a:r>
                      <a:endParaRPr lang="fr-F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5311"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 smtClean="0"/>
                        <a:t>Jumper</a:t>
                      </a:r>
                      <a:r>
                        <a:rPr lang="fr-FR" baseline="0" dirty="0" smtClean="0"/>
                        <a:t> </a:t>
                      </a:r>
                      <a:r>
                        <a:rPr lang="fr-FR" baseline="0" dirty="0" err="1" smtClean="0"/>
                        <a:t>Wires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/</a:t>
                      </a:r>
                      <a:endParaRPr lang="fr-F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628650">
                <a:tc>
                  <a:txBody>
                    <a:bodyPr/>
                    <a:lstStyle/>
                    <a:p>
                      <a:pPr algn="ctr"/>
                      <a:endParaRPr lang="fr-F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LCD1602 Module (</a:t>
                      </a:r>
                      <a:r>
                        <a:rPr lang="fr-FR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Écran LCD)</a:t>
                      </a:r>
                      <a:endParaRPr lang="fr-F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</a:t>
                      </a:r>
                      <a:endParaRPr lang="fr-FR" dirty="0"/>
                    </a:p>
                  </a:txBody>
                  <a:tcPr/>
                </a:tc>
              </a:tr>
              <a:tr h="442913"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LED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3</a:t>
                      </a:r>
                      <a:endParaRPr lang="fr-FR" dirty="0"/>
                    </a:p>
                  </a:txBody>
                  <a:tcPr/>
                </a:tc>
              </a:tr>
              <a:tr h="500062"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Joystick</a:t>
                      </a:r>
                      <a:r>
                        <a:rPr lang="fr-FR" baseline="0" dirty="0" smtClean="0"/>
                        <a:t> Module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</a:t>
                      </a:r>
                      <a:endParaRPr lang="fr-FR" dirty="0"/>
                    </a:p>
                  </a:txBody>
                  <a:tcPr/>
                </a:tc>
              </a:tr>
              <a:tr h="614363"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UNO</a:t>
                      </a:r>
                      <a:r>
                        <a:rPr lang="fr-FR" baseline="0" dirty="0" smtClean="0"/>
                        <a:t> R3 Controller </a:t>
                      </a:r>
                      <a:r>
                        <a:rPr lang="fr-FR" baseline="0" dirty="0" err="1" smtClean="0"/>
                        <a:t>Board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</a:t>
                      </a:r>
                      <a:endParaRPr lang="fr-FR" dirty="0"/>
                    </a:p>
                  </a:txBody>
                  <a:tcPr/>
                </a:tc>
              </a:tr>
              <a:tr h="425922"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 smtClean="0"/>
                        <a:t>Resistor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/</a:t>
                      </a:r>
                      <a:endParaRPr lang="fr-FR" dirty="0"/>
                    </a:p>
                  </a:txBody>
                  <a:tcPr/>
                </a:tc>
              </a:tr>
              <a:tr h="502765"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830 </a:t>
                      </a:r>
                      <a:r>
                        <a:rPr lang="fr-FR" dirty="0" err="1" smtClean="0"/>
                        <a:t>Tie</a:t>
                      </a:r>
                      <a:r>
                        <a:rPr lang="fr-FR" dirty="0" smtClean="0"/>
                        <a:t>-Points</a:t>
                      </a:r>
                      <a:r>
                        <a:rPr lang="fr-FR" baseline="0" dirty="0" smtClean="0"/>
                        <a:t> </a:t>
                      </a:r>
                      <a:r>
                        <a:rPr lang="fr-FR" baseline="0" dirty="0" err="1" smtClean="0"/>
                        <a:t>Breadboard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</a:t>
                      </a:r>
                      <a:endParaRPr lang="fr-FR" dirty="0"/>
                    </a:p>
                  </a:txBody>
                  <a:tcPr/>
                </a:tc>
              </a:tr>
              <a:tr h="691771"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ICQUANZX </a:t>
                      </a:r>
                      <a:r>
                        <a:rPr lang="fr-FR" dirty="0" err="1" smtClean="0"/>
                        <a:t>Pulsmesser</a:t>
                      </a:r>
                      <a:r>
                        <a:rPr lang="fr-FR" baseline="0" dirty="0" smtClean="0"/>
                        <a:t>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</a:t>
                      </a:r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7" name="Imag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3255963" y="1173827"/>
            <a:ext cx="400050" cy="742950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3233236" y="1522933"/>
            <a:ext cx="509189" cy="1239027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3328677" y="2235299"/>
            <a:ext cx="323851" cy="895350"/>
          </a:xfrm>
          <a:prstGeom prst="rect">
            <a:avLst/>
          </a:prstGeom>
        </p:spPr>
      </p:pic>
      <p:pic>
        <p:nvPicPr>
          <p:cNvPr id="12" name="Image 1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3243984" y="2838876"/>
            <a:ext cx="424007" cy="605724"/>
          </a:xfrm>
          <a:prstGeom prst="rect">
            <a:avLst/>
          </a:prstGeom>
        </p:spPr>
      </p:pic>
      <p:pic>
        <p:nvPicPr>
          <p:cNvPr id="13" name="Image 1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3198797" y="3299263"/>
            <a:ext cx="514380" cy="812179"/>
          </a:xfrm>
          <a:prstGeom prst="rect">
            <a:avLst/>
          </a:prstGeom>
        </p:spPr>
      </p:pic>
      <p:pic>
        <p:nvPicPr>
          <p:cNvPr id="14" name="Image 13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3258272" y="3982106"/>
            <a:ext cx="395431" cy="496392"/>
          </a:xfrm>
          <a:prstGeom prst="rect">
            <a:avLst/>
          </a:prstGeom>
        </p:spPr>
      </p:pic>
      <p:pic>
        <p:nvPicPr>
          <p:cNvPr id="15" name="Image 14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3288788" y="4203728"/>
            <a:ext cx="403627" cy="986644"/>
          </a:xfrm>
          <a:prstGeom prst="rect">
            <a:avLst/>
          </a:prstGeom>
        </p:spPr>
      </p:pic>
      <p:pic>
        <p:nvPicPr>
          <p:cNvPr id="16" name="Image 15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4364" y="4977904"/>
            <a:ext cx="846932" cy="634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8204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00075"/>
          </a:xfrm>
        </p:spPr>
        <p:txBody>
          <a:bodyPr/>
          <a:lstStyle/>
          <a:p>
            <a:pPr algn="ctr"/>
            <a:r>
              <a:rPr lang="fr-FR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MERCI !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792162"/>
            <a:ext cx="12192000" cy="3541714"/>
          </a:xfrm>
        </p:spPr>
        <p:txBody>
          <a:bodyPr/>
          <a:lstStyle/>
          <a:p>
            <a:pPr marL="0" indent="0" algn="ctr">
              <a:buNone/>
            </a:pPr>
            <a:r>
              <a:rPr lang="fr-FR" dirty="0" smtClean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Merci de nous avoir écouté !</a:t>
            </a:r>
            <a:endParaRPr lang="fr-FR" dirty="0">
              <a:solidFill>
                <a:schemeClr val="bg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6163" y="1420220"/>
            <a:ext cx="4986337" cy="48996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4534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TM04033919[[fn=Circuit]]</Template>
  <TotalTime>346</TotalTime>
  <Words>204</Words>
  <Application>Microsoft Office PowerPoint</Application>
  <PresentationFormat>Grand écran</PresentationFormat>
  <Paragraphs>69</Paragraphs>
  <Slides>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1" baseType="lpstr">
      <vt:lpstr>Arial</vt:lpstr>
      <vt:lpstr>Trebuchet MS</vt:lpstr>
      <vt:lpstr>Tw Cen MT</vt:lpstr>
      <vt:lpstr>Circuit</vt:lpstr>
      <vt:lpstr>Le Polygraphe</vt:lpstr>
      <vt:lpstr>SOMMAIRE </vt:lpstr>
      <vt:lpstr>Le commencement </vt:lpstr>
      <vt:lpstr>De nouvelles idées </vt:lpstr>
      <vt:lpstr>Notre Projet </vt:lpstr>
      <vt:lpstr>Nos composants </vt:lpstr>
      <vt:lpstr>MERCI !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Polygraphe</dc:title>
  <dc:creator>Compte Microsoft</dc:creator>
  <cp:lastModifiedBy>Compte Microsoft</cp:lastModifiedBy>
  <cp:revision>34</cp:revision>
  <dcterms:created xsi:type="dcterms:W3CDTF">2021-01-13T18:38:11Z</dcterms:created>
  <dcterms:modified xsi:type="dcterms:W3CDTF">2021-01-14T00:29:03Z</dcterms:modified>
</cp:coreProperties>
</file>