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605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34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654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2870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632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628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294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460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59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41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1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58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61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98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67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57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36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30109-61CC-4460-9438-6475142C40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428AC-E4E0-469F-920D-37FC394DF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521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Relationship Id="rId9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95425" y="-234950"/>
            <a:ext cx="9144000" cy="2387600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Polygraphe</a:t>
            </a:r>
            <a:endParaRPr lang="fr-FR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95425" y="2152650"/>
            <a:ext cx="40442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By Maxime LAMOUROUX and Alan NEGRONI</a:t>
            </a:r>
            <a:endParaRPr lang="fr-FR" sz="1100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5815013"/>
            <a:ext cx="48720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 Galilée – Sorbonne Paris Nord</a:t>
            </a:r>
          </a:p>
          <a:p>
            <a:r>
              <a:rPr lang="fr-FR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2020/2021</a:t>
            </a:r>
          </a:p>
          <a:p>
            <a:r>
              <a:rPr lang="fr-FR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Directed</a:t>
            </a:r>
            <a:r>
              <a:rPr lang="fr-FR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</a:t>
            </a:r>
            <a:r>
              <a:rPr lang="fr-FR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Aomar</a:t>
            </a:r>
            <a:r>
              <a:rPr lang="fr-FR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Osmani</a:t>
            </a:r>
            <a:r>
              <a:rPr lang="fr-FR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fr-FR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Hamidi</a:t>
            </a:r>
            <a:r>
              <a:rPr lang="fr-FR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Massinissa </a:t>
            </a:r>
            <a:endParaRPr lang="fr-FR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687" y="5436009"/>
            <a:ext cx="3014662" cy="130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2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7575" y="-353032"/>
            <a:ext cx="9905998" cy="1478570"/>
          </a:xfrm>
        </p:spPr>
        <p:txBody>
          <a:bodyPr/>
          <a:lstStyle/>
          <a:p>
            <a:r>
              <a:rPr lang="fr-FR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SOMMAIRE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2850" y="1125538"/>
            <a:ext cx="9905999" cy="4918075"/>
          </a:xfrm>
        </p:spPr>
        <p:txBody>
          <a:bodyPr>
            <a:normAutofit/>
          </a:bodyPr>
          <a:lstStyle/>
          <a:p>
            <a:pPr lvl="1"/>
            <a:r>
              <a:rPr lang="fr-FR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Le commencement : </a:t>
            </a:r>
          </a:p>
          <a:p>
            <a:pPr marL="457200" lvl="1" indent="0">
              <a:buNone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Premier projet </a:t>
            </a:r>
          </a:p>
          <a:p>
            <a:pPr marL="457200" lvl="1" indent="0">
              <a:buNone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Points positifs et négatifs</a:t>
            </a: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fr-FR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 nouvelles idées : </a:t>
            </a:r>
          </a:p>
          <a:p>
            <a:pPr lvl="2">
              <a:buFontTx/>
              <a:buChar char="-"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Une remise en question </a:t>
            </a:r>
          </a:p>
          <a:p>
            <a:pPr lvl="2">
              <a:buFontTx/>
              <a:buChar char="-"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Diverses sources d’idées </a:t>
            </a:r>
          </a:p>
          <a:p>
            <a:pPr lvl="1"/>
            <a:r>
              <a:rPr lang="fr-FR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Notre projet : </a:t>
            </a:r>
          </a:p>
          <a:p>
            <a:pPr marL="457200" lvl="1" indent="0"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- 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Brève 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présentation </a:t>
            </a:r>
          </a:p>
          <a:p>
            <a:pPr marL="457200" lvl="1" indent="0">
              <a:buNone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Nos composants </a:t>
            </a:r>
          </a:p>
          <a:p>
            <a:pPr lvl="1"/>
            <a:r>
              <a:rPr lang="fr-FR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! </a:t>
            </a:r>
          </a:p>
        </p:txBody>
      </p:sp>
    </p:spTree>
    <p:extLst>
      <p:ext uri="{BB962C8B-B14F-4D97-AF65-F5344CB8AC3E}">
        <p14:creationId xmlns:p14="http://schemas.microsoft.com/office/powerpoint/2010/main" val="329807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6038" y="-353032"/>
            <a:ext cx="9905998" cy="1478570"/>
          </a:xfrm>
        </p:spPr>
        <p:txBody>
          <a:bodyPr/>
          <a:lstStyle/>
          <a:p>
            <a:r>
              <a:rPr lang="fr-FR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commencement </a:t>
            </a:r>
            <a:endParaRPr lang="fr-FR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1374" y="1025524"/>
            <a:ext cx="9905999" cy="5661026"/>
          </a:xfrm>
        </p:spPr>
        <p:txBody>
          <a:bodyPr>
            <a:normAutofit/>
          </a:bodyPr>
          <a:lstStyle/>
          <a:p>
            <a:r>
              <a:rPr lang="fr-FR" i="1" dirty="0" smtClean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fr-FR" i="1" dirty="0" smtClean="0"/>
              <a:t> </a:t>
            </a:r>
            <a:r>
              <a:rPr lang="fr-FR" b="1" i="1" u="sng" dirty="0" smtClean="0">
                <a:solidFill>
                  <a:schemeClr val="bg2">
                    <a:lumMod val="50000"/>
                  </a:schemeClr>
                </a:solidFill>
              </a:rPr>
              <a:t>Un polygraphe scientifique :</a:t>
            </a:r>
          </a:p>
          <a:p>
            <a:pPr lvl="1"/>
            <a:r>
              <a:rPr lang="fr-FR" b="1" i="1" u="sng" dirty="0" smtClean="0">
                <a:solidFill>
                  <a:schemeClr val="bg2">
                    <a:lumMod val="50000"/>
                  </a:schemeClr>
                </a:solidFill>
              </a:rPr>
              <a:t>Point positifs :</a:t>
            </a:r>
          </a:p>
          <a:p>
            <a:pPr marL="457200" lvl="1" indent="0">
              <a:buNone/>
            </a:pPr>
            <a:r>
              <a:rPr lang="fr-FR" dirty="0" smtClean="0"/>
              <a:t>  - Sujet passionnant </a:t>
            </a:r>
          </a:p>
          <a:p>
            <a:pPr marL="457200" lvl="1" indent="0">
              <a:buNone/>
            </a:pPr>
            <a:r>
              <a:rPr lang="fr-FR" dirty="0" smtClean="0"/>
              <a:t>  - Original</a:t>
            </a:r>
          </a:p>
          <a:p>
            <a:pPr marL="457200" lvl="1" indent="0">
              <a:buNone/>
            </a:pPr>
            <a:r>
              <a:rPr lang="fr-FR" dirty="0"/>
              <a:t>  </a:t>
            </a:r>
            <a:r>
              <a:rPr lang="fr-FR" dirty="0" smtClean="0"/>
              <a:t>- Coût abordable  </a:t>
            </a:r>
          </a:p>
          <a:p>
            <a:pPr marL="457200" lvl="1" indent="0">
              <a:buNone/>
            </a:pPr>
            <a:endParaRPr lang="fr-FR" b="1" i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fr-FR" b="1" i="1" u="sng" dirty="0" smtClean="0">
                <a:solidFill>
                  <a:schemeClr val="bg2">
                    <a:lumMod val="50000"/>
                  </a:schemeClr>
                </a:solidFill>
              </a:rPr>
              <a:t>Point négatifs :</a:t>
            </a:r>
            <a:endParaRPr lang="fr-FR" dirty="0"/>
          </a:p>
          <a:p>
            <a:pPr marL="457200" lvl="1" indent="0">
              <a:buNone/>
            </a:pPr>
            <a:r>
              <a:rPr lang="fr-FR" dirty="0" smtClean="0"/>
              <a:t>  - Manque clair de ressources</a:t>
            </a:r>
          </a:p>
          <a:p>
            <a:pPr marL="457200" lvl="1" indent="0">
              <a:buNone/>
            </a:pPr>
            <a:r>
              <a:rPr lang="fr-FR" dirty="0" smtClean="0"/>
              <a:t>  - Complexité trop élevée, non envisageable</a:t>
            </a:r>
          </a:p>
          <a:p>
            <a:pPr marL="457200" lvl="1" indent="0">
              <a:buNone/>
            </a:pPr>
            <a:r>
              <a:rPr lang="fr-FR" dirty="0" smtClean="0"/>
              <a:t>  - Une fiabilité contesté, un « faux » objet scientifique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191" y="1557337"/>
            <a:ext cx="445681" cy="44568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191" y="3686175"/>
            <a:ext cx="494404" cy="49440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6" t="2883" r="7673" b="8535"/>
          <a:stretch/>
        </p:blipFill>
        <p:spPr>
          <a:xfrm>
            <a:off x="8147048" y="1025524"/>
            <a:ext cx="2600325" cy="2371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467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27476" y="-508423"/>
            <a:ext cx="9905998" cy="1478570"/>
          </a:xfrm>
        </p:spPr>
        <p:txBody>
          <a:bodyPr/>
          <a:lstStyle/>
          <a:p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nouvelles idées </a:t>
            </a:r>
            <a:endParaRPr lang="fr-FR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150" y="443402"/>
            <a:ext cx="3541713" cy="3541713"/>
          </a:xfrm>
        </p:spPr>
      </p:pic>
      <p:sp>
        <p:nvSpPr>
          <p:cNvPr id="6" name="ZoneTexte 5"/>
          <p:cNvSpPr txBox="1"/>
          <p:nvPr/>
        </p:nvSpPr>
        <p:spPr>
          <a:xfrm>
            <a:off x="1271587" y="1343025"/>
            <a:ext cx="797242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400" b="1" i="1" u="sng" dirty="0" smtClean="0">
                <a:solidFill>
                  <a:schemeClr val="bg2">
                    <a:lumMod val="50000"/>
                  </a:schemeClr>
                </a:solidFill>
              </a:rPr>
              <a:t>Une remise en question : </a:t>
            </a:r>
          </a:p>
          <a:p>
            <a:r>
              <a:rPr lang="fr-FR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2400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fr-FR" dirty="0" smtClean="0"/>
              <a:t> 1</a:t>
            </a:r>
            <a:r>
              <a:rPr lang="fr-FR" smtClean="0"/>
              <a:t>) </a:t>
            </a:r>
            <a:r>
              <a:rPr lang="fr-FR" smtClean="0"/>
              <a:t>Pallier les </a:t>
            </a:r>
            <a:r>
              <a:rPr lang="fr-FR" dirty="0" smtClean="0"/>
              <a:t>problèmes rencontrés (Inutilité, fiabilité etc.)</a:t>
            </a:r>
          </a:p>
          <a:p>
            <a:r>
              <a:rPr lang="fr-FR" dirty="0"/>
              <a:t> </a:t>
            </a:r>
            <a:r>
              <a:rPr lang="fr-FR" dirty="0" smtClean="0"/>
              <a:t>    2) Recommencer un nouveau projet ? </a:t>
            </a:r>
          </a:p>
          <a:p>
            <a:r>
              <a:rPr lang="fr-FR" dirty="0"/>
              <a:t> </a:t>
            </a:r>
            <a:r>
              <a:rPr lang="fr-FR" dirty="0" smtClean="0"/>
              <a:t>    </a:t>
            </a:r>
          </a:p>
          <a:p>
            <a:endParaRPr lang="fr-FR" dirty="0"/>
          </a:p>
          <a:p>
            <a:r>
              <a:rPr lang="fr-FR" sz="24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</a:t>
            </a:r>
            <a:r>
              <a:rPr lang="fr-FR" sz="2400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Des idées de diverses sources : </a:t>
            </a:r>
          </a:p>
          <a:p>
            <a:r>
              <a:rPr lang="fr-FR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2400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fr-FR" dirty="0" smtClean="0"/>
              <a:t>- Certains sites de </a:t>
            </a:r>
            <a:r>
              <a:rPr lang="fr-FR" dirty="0" smtClean="0"/>
              <a:t>vente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 - De longues discussions </a:t>
            </a:r>
          </a:p>
          <a:p>
            <a:r>
              <a:rPr lang="fr-FR" dirty="0" smtClean="0"/>
              <a:t>    - De longues réflexions</a:t>
            </a:r>
          </a:p>
          <a:p>
            <a:endParaRPr lang="fr-FR" sz="2400" b="1" i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2400" b="1" i="1" u="sng" dirty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2400" b="1" i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400" b="1" i="1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  </a:t>
            </a:r>
            <a:r>
              <a:rPr lang="fr-FR" sz="2800" b="1" i="1" u="sng" dirty="0" smtClean="0">
                <a:solidFill>
                  <a:srgbClr val="002060"/>
                </a:solidFill>
              </a:rPr>
              <a:t>Pour enfin trouver ….</a:t>
            </a:r>
            <a:endParaRPr lang="fr-FR" sz="2800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56113" y="-410182"/>
            <a:ext cx="9905998" cy="1478570"/>
          </a:xfrm>
        </p:spPr>
        <p:txBody>
          <a:bodyPr/>
          <a:lstStyle/>
          <a:p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Notre Projet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12886" y="1068388"/>
            <a:ext cx="9905999" cy="3541714"/>
          </a:xfrm>
        </p:spPr>
        <p:txBody>
          <a:bodyPr/>
          <a:lstStyle/>
          <a:p>
            <a:r>
              <a:rPr lang="fr-FR" sz="2800" b="1" u="sng" dirty="0" smtClean="0">
                <a:solidFill>
                  <a:srgbClr val="002060"/>
                </a:solidFill>
              </a:rPr>
              <a:t>En résumé : </a:t>
            </a:r>
          </a:p>
          <a:p>
            <a:pPr marL="0" indent="0">
              <a:buNone/>
            </a:pPr>
            <a:r>
              <a:rPr lang="fr-FR" dirty="0" smtClean="0"/>
              <a:t>   - Jeu multi-joueurs ( 2 – 8 joueurs)</a:t>
            </a:r>
          </a:p>
          <a:p>
            <a:pPr marL="0" indent="0">
              <a:buNone/>
            </a:pPr>
            <a:r>
              <a:rPr lang="fr-FR" dirty="0" smtClean="0"/>
              <a:t>   - Des questions amusantes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 Un système de vies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 Attention aux gages ! </a:t>
            </a:r>
          </a:p>
          <a:p>
            <a:endParaRPr lang="fr-FR" dirty="0" smtClean="0">
              <a:solidFill>
                <a:srgbClr val="00206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608" y="3471862"/>
            <a:ext cx="479839" cy="41376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083" y="1637508"/>
            <a:ext cx="2403474" cy="240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70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27463" y="-424470"/>
            <a:ext cx="9905998" cy="1478570"/>
          </a:xfrm>
        </p:spPr>
        <p:txBody>
          <a:bodyPr/>
          <a:lstStyle/>
          <a:p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composants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467587"/>
              </p:ext>
            </p:extLst>
          </p:nvPr>
        </p:nvGraphicFramePr>
        <p:xfrm>
          <a:off x="2014539" y="857249"/>
          <a:ext cx="7972424" cy="47779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05874"/>
                <a:gridCol w="3005874"/>
                <a:gridCol w="1960676"/>
              </a:tblGrid>
              <a:tr h="34887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IMAGE </a:t>
                      </a:r>
                      <a:endParaRPr lang="fr-F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COMPOSANT</a:t>
                      </a:r>
                      <a:endParaRPr lang="fr-F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QUANTIT</a:t>
                      </a:r>
                      <a:r>
                        <a:rPr lang="fr-FR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311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Jumper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Wires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/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LCD1602 Module (</a:t>
                      </a:r>
                      <a:r>
                        <a:rPr lang="fr-F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Écran LCD)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442913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LED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  <a:tr h="500062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Joystick</a:t>
                      </a:r>
                      <a:r>
                        <a:rPr lang="fr-FR" baseline="0" dirty="0" smtClean="0"/>
                        <a:t> Module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614363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UNO</a:t>
                      </a:r>
                      <a:r>
                        <a:rPr lang="fr-FR" baseline="0" dirty="0" smtClean="0"/>
                        <a:t> R3 Controller </a:t>
                      </a:r>
                      <a:r>
                        <a:rPr lang="fr-FR" baseline="0" dirty="0" err="1" smtClean="0"/>
                        <a:t>Board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425922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Resistor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/</a:t>
                      </a:r>
                      <a:endParaRPr lang="fr-FR" dirty="0"/>
                    </a:p>
                  </a:txBody>
                  <a:tcPr/>
                </a:tc>
              </a:tr>
              <a:tr h="502765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830 </a:t>
                      </a:r>
                      <a:r>
                        <a:rPr lang="fr-FR" dirty="0" err="1" smtClean="0"/>
                        <a:t>Tie</a:t>
                      </a:r>
                      <a:r>
                        <a:rPr lang="fr-FR" dirty="0" smtClean="0"/>
                        <a:t>-Points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Breadboard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691771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ICQUANZX </a:t>
                      </a:r>
                      <a:r>
                        <a:rPr lang="fr-FR" dirty="0" err="1" smtClean="0"/>
                        <a:t>Pulsmesser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55963" y="1173827"/>
            <a:ext cx="400050" cy="7429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33236" y="1522933"/>
            <a:ext cx="509189" cy="123902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28677" y="2235299"/>
            <a:ext cx="323851" cy="89535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43984" y="2838876"/>
            <a:ext cx="424007" cy="60572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98797" y="3299263"/>
            <a:ext cx="514380" cy="81217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58272" y="3982106"/>
            <a:ext cx="395431" cy="496392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88788" y="4203728"/>
            <a:ext cx="403627" cy="98664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364" y="4977904"/>
            <a:ext cx="846932" cy="63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0075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!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92162"/>
            <a:ext cx="12192000" cy="3541714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de nous avoir écouté !</a:t>
            </a:r>
            <a:endParaRPr lang="fr-FR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63" y="1420220"/>
            <a:ext cx="4986337" cy="489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3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346</TotalTime>
  <Words>204</Words>
  <Application>Microsoft Office PowerPoint</Application>
  <PresentationFormat>Grand écran</PresentationFormat>
  <Paragraphs>69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</vt:lpstr>
      <vt:lpstr>Le Polygraphe</vt:lpstr>
      <vt:lpstr>SOMMAIRE </vt:lpstr>
      <vt:lpstr>Le commencement </vt:lpstr>
      <vt:lpstr>De nouvelles idées </vt:lpstr>
      <vt:lpstr>Notre Projet </vt:lpstr>
      <vt:lpstr>Nos composants </vt:lpstr>
      <vt:lpstr>MERCI 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Polygraphe</dc:title>
  <dc:creator>Compte Microsoft</dc:creator>
  <cp:lastModifiedBy>Compte Microsoft</cp:lastModifiedBy>
  <cp:revision>34</cp:revision>
  <dcterms:created xsi:type="dcterms:W3CDTF">2021-01-13T18:38:11Z</dcterms:created>
  <dcterms:modified xsi:type="dcterms:W3CDTF">2021-01-14T00:29:03Z</dcterms:modified>
</cp:coreProperties>
</file>