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256" r:id="rId4"/>
    <p:sldId id="268" r:id="rId5"/>
    <p:sldId id="262" r:id="rId6"/>
    <p:sldId id="264" r:id="rId7"/>
    <p:sldId id="258" r:id="rId8"/>
    <p:sldId id="265" r:id="rId9"/>
    <p:sldId id="263" r:id="rId10"/>
    <p:sldId id="261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507257-7108-40B9-A748-5BDEFE1D9112}" v="223" dt="2021-01-12T08:56:31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thé Jean-Paul Christophe CHAUVET" userId="3f81a82d-4b93-423a-bdff-1089d2dda6fc" providerId="ADAL" clId="{77507257-7108-40B9-A748-5BDEFE1D9112}"/>
    <pc:docChg chg="undo custSel mod addSld delSld modSld sldOrd">
      <pc:chgData name="Timothé Jean-Paul Christophe CHAUVET" userId="3f81a82d-4b93-423a-bdff-1089d2dda6fc" providerId="ADAL" clId="{77507257-7108-40B9-A748-5BDEFE1D9112}" dt="2021-01-12T08:56:38.491" v="868" actId="478"/>
      <pc:docMkLst>
        <pc:docMk/>
      </pc:docMkLst>
      <pc:sldChg chg="addSp delSp modSp del mod">
        <pc:chgData name="Timothé Jean-Paul Christophe CHAUVET" userId="3f81a82d-4b93-423a-bdff-1089d2dda6fc" providerId="ADAL" clId="{77507257-7108-40B9-A748-5BDEFE1D9112}" dt="2021-01-12T08:14:00.707" v="303" actId="47"/>
        <pc:sldMkLst>
          <pc:docMk/>
          <pc:sldMk cId="514832659" sldId="257"/>
        </pc:sldMkLst>
        <pc:spChg chg="mod">
          <ac:chgData name="Timothé Jean-Paul Christophe CHAUVET" userId="3f81a82d-4b93-423a-bdff-1089d2dda6fc" providerId="ADAL" clId="{77507257-7108-40B9-A748-5BDEFE1D9112}" dt="2021-01-12T07:46:41.579" v="284" actId="26606"/>
          <ac:spMkLst>
            <pc:docMk/>
            <pc:sldMk cId="514832659" sldId="257"/>
            <ac:spMk id="2" creationId="{662AF8FE-B768-46FB-954C-9D1CC94B096B}"/>
          </ac:spMkLst>
        </pc:spChg>
        <pc:spChg chg="mod">
          <ac:chgData name="Timothé Jean-Paul Christophe CHAUVET" userId="3f81a82d-4b93-423a-bdff-1089d2dda6fc" providerId="ADAL" clId="{77507257-7108-40B9-A748-5BDEFE1D9112}" dt="2021-01-12T07:46:41.579" v="284" actId="26606"/>
          <ac:spMkLst>
            <pc:docMk/>
            <pc:sldMk cId="514832659" sldId="257"/>
            <ac:spMk id="3" creationId="{3013EACA-5DF6-4405-B5BF-CC653D1F1435}"/>
          </ac:spMkLst>
        </pc:spChg>
        <pc:spChg chg="del">
          <ac:chgData name="Timothé Jean-Paul Christophe CHAUVET" userId="3f81a82d-4b93-423a-bdff-1089d2dda6fc" providerId="ADAL" clId="{77507257-7108-40B9-A748-5BDEFE1D9112}" dt="2021-01-12T07:46:41.579" v="284" actId="26606"/>
          <ac:spMkLst>
            <pc:docMk/>
            <pc:sldMk cId="514832659" sldId="257"/>
            <ac:spMk id="10" creationId="{AC0DC61C-E3D9-4019-8508-ED16085F468A}"/>
          </ac:spMkLst>
        </pc:spChg>
        <pc:spChg chg="del">
          <ac:chgData name="Timothé Jean-Paul Christophe CHAUVET" userId="3f81a82d-4b93-423a-bdff-1089d2dda6fc" providerId="ADAL" clId="{77507257-7108-40B9-A748-5BDEFE1D9112}" dt="2021-01-12T07:46:41.579" v="284" actId="26606"/>
          <ac:spMkLst>
            <pc:docMk/>
            <pc:sldMk cId="514832659" sldId="257"/>
            <ac:spMk id="14" creationId="{46DE09C5-4D9D-4D98-A806-89CA70B60BC8}"/>
          </ac:spMkLst>
        </pc:spChg>
        <pc:spChg chg="del">
          <ac:chgData name="Timothé Jean-Paul Christophe CHAUVET" userId="3f81a82d-4b93-423a-bdff-1089d2dda6fc" providerId="ADAL" clId="{77507257-7108-40B9-A748-5BDEFE1D9112}" dt="2021-01-12T07:46:41.579" v="284" actId="26606"/>
          <ac:spMkLst>
            <pc:docMk/>
            <pc:sldMk cId="514832659" sldId="257"/>
            <ac:spMk id="16" creationId="{9F9C13E8-B993-48C0-B8CB-B0D34DDD2A04}"/>
          </ac:spMkLst>
        </pc:spChg>
        <pc:spChg chg="add">
          <ac:chgData name="Timothé Jean-Paul Christophe CHAUVET" userId="3f81a82d-4b93-423a-bdff-1089d2dda6fc" providerId="ADAL" clId="{77507257-7108-40B9-A748-5BDEFE1D9112}" dt="2021-01-12T07:46:41.579" v="284" actId="26606"/>
          <ac:spMkLst>
            <pc:docMk/>
            <pc:sldMk cId="514832659" sldId="257"/>
            <ac:spMk id="23" creationId="{D582E2B9-602B-4C89-AF2C-610896471775}"/>
          </ac:spMkLst>
        </pc:spChg>
        <pc:spChg chg="add">
          <ac:chgData name="Timothé Jean-Paul Christophe CHAUVET" userId="3f81a82d-4b93-423a-bdff-1089d2dda6fc" providerId="ADAL" clId="{77507257-7108-40B9-A748-5BDEFE1D9112}" dt="2021-01-12T07:46:41.579" v="284" actId="26606"/>
          <ac:spMkLst>
            <pc:docMk/>
            <pc:sldMk cId="514832659" sldId="257"/>
            <ac:spMk id="27" creationId="{CC1CA635-2D9C-4E3E-820F-5FE35AC143B2}"/>
          </ac:spMkLst>
        </pc:spChg>
        <pc:picChg chg="del">
          <ac:chgData name="Timothé Jean-Paul Christophe CHAUVET" userId="3f81a82d-4b93-423a-bdff-1089d2dda6fc" providerId="ADAL" clId="{77507257-7108-40B9-A748-5BDEFE1D9112}" dt="2021-01-12T07:45:59.864" v="276" actId="21"/>
          <ac:picMkLst>
            <pc:docMk/>
            <pc:sldMk cId="514832659" sldId="257"/>
            <ac:picMk id="5" creationId="{B8D24561-1E1A-454D-8840-7C15E6A712A5}"/>
          </ac:picMkLst>
        </pc:picChg>
        <pc:picChg chg="add mod ord">
          <ac:chgData name="Timothé Jean-Paul Christophe CHAUVET" userId="3f81a82d-4b93-423a-bdff-1089d2dda6fc" providerId="ADAL" clId="{77507257-7108-40B9-A748-5BDEFE1D9112}" dt="2021-01-12T07:46:41.579" v="284" actId="26606"/>
          <ac:picMkLst>
            <pc:docMk/>
            <pc:sldMk cId="514832659" sldId="257"/>
            <ac:picMk id="6" creationId="{981D0BB8-D2E8-4E58-BEC7-04D2ACD16F85}"/>
          </ac:picMkLst>
        </pc:picChg>
        <pc:cxnChg chg="del">
          <ac:chgData name="Timothé Jean-Paul Christophe CHAUVET" userId="3f81a82d-4b93-423a-bdff-1089d2dda6fc" providerId="ADAL" clId="{77507257-7108-40B9-A748-5BDEFE1D9112}" dt="2021-01-12T07:46:41.579" v="284" actId="26606"/>
          <ac:cxnSpMkLst>
            <pc:docMk/>
            <pc:sldMk cId="514832659" sldId="257"/>
            <ac:cxnSpMk id="12" creationId="{E92407DA-3131-450F-AA85-F951EE176A2C}"/>
          </ac:cxnSpMkLst>
        </pc:cxnChg>
        <pc:cxnChg chg="del">
          <ac:chgData name="Timothé Jean-Paul Christophe CHAUVET" userId="3f81a82d-4b93-423a-bdff-1089d2dda6fc" providerId="ADAL" clId="{77507257-7108-40B9-A748-5BDEFE1D9112}" dt="2021-01-12T07:46:41.579" v="284" actId="26606"/>
          <ac:cxnSpMkLst>
            <pc:docMk/>
            <pc:sldMk cId="514832659" sldId="257"/>
            <ac:cxnSpMk id="18" creationId="{6077790F-2159-4667-B75C-7C2F39202837}"/>
          </ac:cxnSpMkLst>
        </pc:cxnChg>
        <pc:cxnChg chg="add">
          <ac:chgData name="Timothé Jean-Paul Christophe CHAUVET" userId="3f81a82d-4b93-423a-bdff-1089d2dda6fc" providerId="ADAL" clId="{77507257-7108-40B9-A748-5BDEFE1D9112}" dt="2021-01-12T07:46:41.579" v="284" actId="26606"/>
          <ac:cxnSpMkLst>
            <pc:docMk/>
            <pc:sldMk cId="514832659" sldId="257"/>
            <ac:cxnSpMk id="25" creationId="{0C72E367-6E37-4C6B-AAC0-CBF9C4B39605}"/>
          </ac:cxnSpMkLst>
        </pc:cxnChg>
        <pc:cxnChg chg="add">
          <ac:chgData name="Timothé Jean-Paul Christophe CHAUVET" userId="3f81a82d-4b93-423a-bdff-1089d2dda6fc" providerId="ADAL" clId="{77507257-7108-40B9-A748-5BDEFE1D9112}" dt="2021-01-12T07:46:41.579" v="284" actId="26606"/>
          <ac:cxnSpMkLst>
            <pc:docMk/>
            <pc:sldMk cId="514832659" sldId="257"/>
            <ac:cxnSpMk id="29" creationId="{E0E62FBC-456F-48AE-91ED-3956405D76D2}"/>
          </ac:cxnSpMkLst>
        </pc:cxnChg>
      </pc:sldChg>
      <pc:sldChg chg="addSp delSp modSp mod">
        <pc:chgData name="Timothé Jean-Paul Christophe CHAUVET" userId="3f81a82d-4b93-423a-bdff-1089d2dda6fc" providerId="ADAL" clId="{77507257-7108-40B9-A748-5BDEFE1D9112}" dt="2021-01-12T07:47:11.504" v="302" actId="20577"/>
        <pc:sldMkLst>
          <pc:docMk/>
          <pc:sldMk cId="199141492" sldId="258"/>
        </pc:sldMkLst>
        <pc:spChg chg="mod">
          <ac:chgData name="Timothé Jean-Paul Christophe CHAUVET" userId="3f81a82d-4b93-423a-bdff-1089d2dda6fc" providerId="ADAL" clId="{77507257-7108-40B9-A748-5BDEFE1D9112}" dt="2021-01-12T07:47:11.504" v="302" actId="20577"/>
          <ac:spMkLst>
            <pc:docMk/>
            <pc:sldMk cId="199141492" sldId="258"/>
            <ac:spMk id="2" creationId="{808359FB-14E7-4061-A629-5DC17D0C6099}"/>
          </ac:spMkLst>
        </pc:spChg>
        <pc:spChg chg="mod">
          <ac:chgData name="Timothé Jean-Paul Christophe CHAUVET" userId="3f81a82d-4b93-423a-bdff-1089d2dda6fc" providerId="ADAL" clId="{77507257-7108-40B9-A748-5BDEFE1D9112}" dt="2021-01-12T07:38:35.120" v="224" actId="14100"/>
          <ac:spMkLst>
            <pc:docMk/>
            <pc:sldMk cId="199141492" sldId="258"/>
            <ac:spMk id="3" creationId="{F98E41B4-79A6-4D7A-BC87-D96631EE0F51}"/>
          </ac:spMkLst>
        </pc:spChg>
        <pc:picChg chg="del mod">
          <ac:chgData name="Timothé Jean-Paul Christophe CHAUVET" userId="3f81a82d-4b93-423a-bdff-1089d2dda6fc" providerId="ADAL" clId="{77507257-7108-40B9-A748-5BDEFE1D9112}" dt="2021-01-12T07:33:59.683" v="55" actId="478"/>
          <ac:picMkLst>
            <pc:docMk/>
            <pc:sldMk cId="199141492" sldId="258"/>
            <ac:picMk id="5" creationId="{AD3BB2B1-B835-40B0-A50E-C2134AC4CB73}"/>
          </ac:picMkLst>
        </pc:picChg>
        <pc:picChg chg="add mod">
          <ac:chgData name="Timothé Jean-Paul Christophe CHAUVET" userId="3f81a82d-4b93-423a-bdff-1089d2dda6fc" providerId="ADAL" clId="{77507257-7108-40B9-A748-5BDEFE1D9112}" dt="2021-01-12T07:34:02.349" v="56" actId="1076"/>
          <ac:picMkLst>
            <pc:docMk/>
            <pc:sldMk cId="199141492" sldId="258"/>
            <ac:picMk id="6" creationId="{BDD8F2B0-C490-420F-824E-568FB5EF3972}"/>
          </ac:picMkLst>
        </pc:picChg>
        <pc:picChg chg="mod">
          <ac:chgData name="Timothé Jean-Paul Christophe CHAUVET" userId="3f81a82d-4b93-423a-bdff-1089d2dda6fc" providerId="ADAL" clId="{77507257-7108-40B9-A748-5BDEFE1D9112}" dt="2021-01-12T07:34:03.652" v="57" actId="1076"/>
          <ac:picMkLst>
            <pc:docMk/>
            <pc:sldMk cId="199141492" sldId="258"/>
            <ac:picMk id="7" creationId="{B56DCB9B-AB28-426E-BE2E-536ADDC934B1}"/>
          </ac:picMkLst>
        </pc:picChg>
        <pc:picChg chg="add mod modCrop">
          <ac:chgData name="Timothé Jean-Paul Christophe CHAUVET" userId="3f81a82d-4b93-423a-bdff-1089d2dda6fc" providerId="ADAL" clId="{77507257-7108-40B9-A748-5BDEFE1D9112}" dt="2021-01-12T07:40:25.369" v="231" actId="1076"/>
          <ac:picMkLst>
            <pc:docMk/>
            <pc:sldMk cId="199141492" sldId="258"/>
            <ac:picMk id="11" creationId="{6167B612-AD59-4B3D-A1F3-B0987D124A1F}"/>
          </ac:picMkLst>
        </pc:picChg>
        <pc:picChg chg="add mod">
          <ac:chgData name="Timothé Jean-Paul Christophe CHAUVET" userId="3f81a82d-4b93-423a-bdff-1089d2dda6fc" providerId="ADAL" clId="{77507257-7108-40B9-A748-5BDEFE1D9112}" dt="2021-01-12T07:34:07.826" v="59" actId="1076"/>
          <ac:picMkLst>
            <pc:docMk/>
            <pc:sldMk cId="199141492" sldId="258"/>
            <ac:picMk id="15" creationId="{430FB7B1-577C-4B1D-B55A-33548CAC431E}"/>
          </ac:picMkLst>
        </pc:picChg>
        <pc:picChg chg="del">
          <ac:chgData name="Timothé Jean-Paul Christophe CHAUVET" userId="3f81a82d-4b93-423a-bdff-1089d2dda6fc" providerId="ADAL" clId="{77507257-7108-40B9-A748-5BDEFE1D9112}" dt="2021-01-12T07:31:57.967" v="1" actId="478"/>
          <ac:picMkLst>
            <pc:docMk/>
            <pc:sldMk cId="199141492" sldId="258"/>
            <ac:picMk id="17" creationId="{913F5D93-9DA6-4C89-86D8-2D34965D6437}"/>
          </ac:picMkLst>
        </pc:picChg>
      </pc:sldChg>
      <pc:sldChg chg="del">
        <pc:chgData name="Timothé Jean-Paul Christophe CHAUVET" userId="3f81a82d-4b93-423a-bdff-1089d2dda6fc" providerId="ADAL" clId="{77507257-7108-40B9-A748-5BDEFE1D9112}" dt="2021-01-12T07:41:16.630" v="251" actId="47"/>
        <pc:sldMkLst>
          <pc:docMk/>
          <pc:sldMk cId="2275679993" sldId="259"/>
        </pc:sldMkLst>
      </pc:sldChg>
      <pc:sldChg chg="del">
        <pc:chgData name="Timothé Jean-Paul Christophe CHAUVET" userId="3f81a82d-4b93-423a-bdff-1089d2dda6fc" providerId="ADAL" clId="{77507257-7108-40B9-A748-5BDEFE1D9112}" dt="2021-01-12T07:41:19.921" v="252" actId="47"/>
        <pc:sldMkLst>
          <pc:docMk/>
          <pc:sldMk cId="1080199665" sldId="260"/>
        </pc:sldMkLst>
      </pc:sldChg>
      <pc:sldChg chg="addSp delSp modSp new mod setBg setClrOvrMap">
        <pc:chgData name="Timothé Jean-Paul Christophe CHAUVET" userId="3f81a82d-4b93-423a-bdff-1089d2dda6fc" providerId="ADAL" clId="{77507257-7108-40B9-A748-5BDEFE1D9112}" dt="2021-01-12T07:41:10.868" v="250" actId="26606"/>
        <pc:sldMkLst>
          <pc:docMk/>
          <pc:sldMk cId="560101782" sldId="261"/>
        </pc:sldMkLst>
        <pc:spChg chg="mod">
          <ac:chgData name="Timothé Jean-Paul Christophe CHAUVET" userId="3f81a82d-4b93-423a-bdff-1089d2dda6fc" providerId="ADAL" clId="{77507257-7108-40B9-A748-5BDEFE1D9112}" dt="2021-01-12T07:41:10.868" v="250" actId="26606"/>
          <ac:spMkLst>
            <pc:docMk/>
            <pc:sldMk cId="560101782" sldId="261"/>
            <ac:spMk id="2" creationId="{28F4E0C1-BC53-429E-8AE3-26A968D7A1D3}"/>
          </ac:spMkLst>
        </pc:spChg>
        <pc:spChg chg="del mod">
          <ac:chgData name="Timothé Jean-Paul Christophe CHAUVET" userId="3f81a82d-4b93-423a-bdff-1089d2dda6fc" providerId="ADAL" clId="{77507257-7108-40B9-A748-5BDEFE1D9112}" dt="2021-01-12T07:41:07.788" v="249" actId="478"/>
          <ac:spMkLst>
            <pc:docMk/>
            <pc:sldMk cId="560101782" sldId="261"/>
            <ac:spMk id="3" creationId="{B663A5EF-2411-472E-AEB1-54C167AF6EDE}"/>
          </ac:spMkLst>
        </pc:spChg>
        <pc:spChg chg="add">
          <ac:chgData name="Timothé Jean-Paul Christophe CHAUVET" userId="3f81a82d-4b93-423a-bdff-1089d2dda6fc" providerId="ADAL" clId="{77507257-7108-40B9-A748-5BDEFE1D9112}" dt="2021-01-12T07:41:10.868" v="250" actId="26606"/>
          <ac:spMkLst>
            <pc:docMk/>
            <pc:sldMk cId="560101782" sldId="261"/>
            <ac:spMk id="7" creationId="{FB905FEE-4507-44EC-A70A-AC3B678FCD76}"/>
          </ac:spMkLst>
        </pc:spChg>
        <pc:spChg chg="add">
          <ac:chgData name="Timothé Jean-Paul Christophe CHAUVET" userId="3f81a82d-4b93-423a-bdff-1089d2dda6fc" providerId="ADAL" clId="{77507257-7108-40B9-A748-5BDEFE1D9112}" dt="2021-01-12T07:41:10.868" v="250" actId="26606"/>
          <ac:spMkLst>
            <pc:docMk/>
            <pc:sldMk cId="560101782" sldId="261"/>
            <ac:spMk id="11" creationId="{A540FAC9-3505-49ED-9B06-A0F8C1485394}"/>
          </ac:spMkLst>
        </pc:spChg>
        <pc:spChg chg="add">
          <ac:chgData name="Timothé Jean-Paul Christophe CHAUVET" userId="3f81a82d-4b93-423a-bdff-1089d2dda6fc" providerId="ADAL" clId="{77507257-7108-40B9-A748-5BDEFE1D9112}" dt="2021-01-12T07:41:10.868" v="250" actId="26606"/>
          <ac:spMkLst>
            <pc:docMk/>
            <pc:sldMk cId="560101782" sldId="261"/>
            <ac:spMk id="13" creationId="{9879B3CD-E329-42F5-B136-BA1F37EC0532}"/>
          </ac:spMkLst>
        </pc:spChg>
        <pc:spChg chg="add">
          <ac:chgData name="Timothé Jean-Paul Christophe CHAUVET" userId="3f81a82d-4b93-423a-bdff-1089d2dda6fc" providerId="ADAL" clId="{77507257-7108-40B9-A748-5BDEFE1D9112}" dt="2021-01-12T07:41:10.868" v="250" actId="26606"/>
          <ac:spMkLst>
            <pc:docMk/>
            <pc:sldMk cId="560101782" sldId="261"/>
            <ac:spMk id="17" creationId="{EA0B4097-B645-43E0-A2B5-B8D688E74592}"/>
          </ac:spMkLst>
        </pc:spChg>
        <pc:picChg chg="add del mod">
          <ac:chgData name="Timothé Jean-Paul Christophe CHAUVET" userId="3f81a82d-4b93-423a-bdff-1089d2dda6fc" providerId="ADAL" clId="{77507257-7108-40B9-A748-5BDEFE1D9112}" dt="2021-01-12T07:39:06.294" v="225" actId="478"/>
          <ac:picMkLst>
            <pc:docMk/>
            <pc:sldMk cId="560101782" sldId="261"/>
            <ac:picMk id="5" creationId="{4050B689-E42A-488B-800F-B87804E24889}"/>
          </ac:picMkLst>
        </pc:picChg>
        <pc:cxnChg chg="add">
          <ac:chgData name="Timothé Jean-Paul Christophe CHAUVET" userId="3f81a82d-4b93-423a-bdff-1089d2dda6fc" providerId="ADAL" clId="{77507257-7108-40B9-A748-5BDEFE1D9112}" dt="2021-01-12T07:41:10.868" v="250" actId="26606"/>
          <ac:cxnSpMkLst>
            <pc:docMk/>
            <pc:sldMk cId="560101782" sldId="261"/>
            <ac:cxnSpMk id="9" creationId="{FBB63E3A-B250-449B-A2A6-3763BFCCB9A9}"/>
          </ac:cxnSpMkLst>
        </pc:cxnChg>
        <pc:cxnChg chg="add">
          <ac:chgData name="Timothé Jean-Paul Christophe CHAUVET" userId="3f81a82d-4b93-423a-bdff-1089d2dda6fc" providerId="ADAL" clId="{77507257-7108-40B9-A748-5BDEFE1D9112}" dt="2021-01-12T07:41:10.868" v="250" actId="26606"/>
          <ac:cxnSpMkLst>
            <pc:docMk/>
            <pc:sldMk cId="560101782" sldId="261"/>
            <ac:cxnSpMk id="15" creationId="{51B042EF-3024-4C57-B282-1B30607FB7C7}"/>
          </ac:cxnSpMkLst>
        </pc:cxnChg>
      </pc:sldChg>
      <pc:sldChg chg="addSp delSp modSp new mod setBg">
        <pc:chgData name="Timothé Jean-Paul Christophe CHAUVET" userId="3f81a82d-4b93-423a-bdff-1089d2dda6fc" providerId="ADAL" clId="{77507257-7108-40B9-A748-5BDEFE1D9112}" dt="2021-01-12T07:46:19.140" v="282" actId="26606"/>
        <pc:sldMkLst>
          <pc:docMk/>
          <pc:sldMk cId="3854901983" sldId="262"/>
        </pc:sldMkLst>
        <pc:spChg chg="mod">
          <ac:chgData name="Timothé Jean-Paul Christophe CHAUVET" userId="3f81a82d-4b93-423a-bdff-1089d2dda6fc" providerId="ADAL" clId="{77507257-7108-40B9-A748-5BDEFE1D9112}" dt="2021-01-12T07:46:19.140" v="282" actId="26606"/>
          <ac:spMkLst>
            <pc:docMk/>
            <pc:sldMk cId="3854901983" sldId="262"/>
            <ac:spMk id="2" creationId="{A7EED8F6-D9DB-4879-B579-36CE826902FF}"/>
          </ac:spMkLst>
        </pc:spChg>
        <pc:spChg chg="mod">
          <ac:chgData name="Timothé Jean-Paul Christophe CHAUVET" userId="3f81a82d-4b93-423a-bdff-1089d2dda6fc" providerId="ADAL" clId="{77507257-7108-40B9-A748-5BDEFE1D9112}" dt="2021-01-12T07:46:19.140" v="282" actId="26606"/>
          <ac:spMkLst>
            <pc:docMk/>
            <pc:sldMk cId="3854901983" sldId="262"/>
            <ac:spMk id="3" creationId="{475145DC-7029-437C-8227-AC8D64FDFEB4}"/>
          </ac:spMkLst>
        </pc:spChg>
        <pc:spChg chg="add del">
          <ac:chgData name="Timothé Jean-Paul Christophe CHAUVET" userId="3f81a82d-4b93-423a-bdff-1089d2dda6fc" providerId="ADAL" clId="{77507257-7108-40B9-A748-5BDEFE1D9112}" dt="2021-01-12T07:46:06.110" v="279" actId="26606"/>
          <ac:spMkLst>
            <pc:docMk/>
            <pc:sldMk cId="3854901983" sldId="262"/>
            <ac:spMk id="9" creationId="{AC0DC61C-E3D9-4019-8508-ED16085F468A}"/>
          </ac:spMkLst>
        </pc:spChg>
        <pc:spChg chg="add del">
          <ac:chgData name="Timothé Jean-Paul Christophe CHAUVET" userId="3f81a82d-4b93-423a-bdff-1089d2dda6fc" providerId="ADAL" clId="{77507257-7108-40B9-A748-5BDEFE1D9112}" dt="2021-01-12T07:46:06.110" v="279" actId="26606"/>
          <ac:spMkLst>
            <pc:docMk/>
            <pc:sldMk cId="3854901983" sldId="262"/>
            <ac:spMk id="13" creationId="{46DE09C5-4D9D-4D98-A806-89CA70B60BC8}"/>
          </ac:spMkLst>
        </pc:spChg>
        <pc:spChg chg="add del">
          <ac:chgData name="Timothé Jean-Paul Christophe CHAUVET" userId="3f81a82d-4b93-423a-bdff-1089d2dda6fc" providerId="ADAL" clId="{77507257-7108-40B9-A748-5BDEFE1D9112}" dt="2021-01-12T07:46:06.110" v="279" actId="26606"/>
          <ac:spMkLst>
            <pc:docMk/>
            <pc:sldMk cId="3854901983" sldId="262"/>
            <ac:spMk id="15" creationId="{9F9C13E8-B993-48C0-B8CB-B0D34DDD2A04}"/>
          </ac:spMkLst>
        </pc:spChg>
        <pc:spChg chg="add del">
          <ac:chgData name="Timothé Jean-Paul Christophe CHAUVET" userId="3f81a82d-4b93-423a-bdff-1089d2dda6fc" providerId="ADAL" clId="{77507257-7108-40B9-A748-5BDEFE1D9112}" dt="2021-01-12T07:46:19.124" v="281" actId="26606"/>
          <ac:spMkLst>
            <pc:docMk/>
            <pc:sldMk cId="3854901983" sldId="262"/>
            <ac:spMk id="19" creationId="{AC0DC61C-E3D9-4019-8508-ED16085F468A}"/>
          </ac:spMkLst>
        </pc:spChg>
        <pc:spChg chg="add del">
          <ac:chgData name="Timothé Jean-Paul Christophe CHAUVET" userId="3f81a82d-4b93-423a-bdff-1089d2dda6fc" providerId="ADAL" clId="{77507257-7108-40B9-A748-5BDEFE1D9112}" dt="2021-01-12T07:46:19.124" v="281" actId="26606"/>
          <ac:spMkLst>
            <pc:docMk/>
            <pc:sldMk cId="3854901983" sldId="262"/>
            <ac:spMk id="21" creationId="{6EFABCB7-1F9B-43B0-99AC-A400C23E3CED}"/>
          </ac:spMkLst>
        </pc:spChg>
        <pc:spChg chg="add">
          <ac:chgData name="Timothé Jean-Paul Christophe CHAUVET" userId="3f81a82d-4b93-423a-bdff-1089d2dda6fc" providerId="ADAL" clId="{77507257-7108-40B9-A748-5BDEFE1D9112}" dt="2021-01-12T07:46:19.140" v="282" actId="26606"/>
          <ac:spMkLst>
            <pc:docMk/>
            <pc:sldMk cId="3854901983" sldId="262"/>
            <ac:spMk id="24" creationId="{AC0DC61C-E3D9-4019-8508-ED16085F468A}"/>
          </ac:spMkLst>
        </pc:spChg>
        <pc:spChg chg="add">
          <ac:chgData name="Timothé Jean-Paul Christophe CHAUVET" userId="3f81a82d-4b93-423a-bdff-1089d2dda6fc" providerId="ADAL" clId="{77507257-7108-40B9-A748-5BDEFE1D9112}" dt="2021-01-12T07:46:19.140" v="282" actId="26606"/>
          <ac:spMkLst>
            <pc:docMk/>
            <pc:sldMk cId="3854901983" sldId="262"/>
            <ac:spMk id="26" creationId="{97D6637F-1EB7-4CD3-B63F-D394D5947E92}"/>
          </ac:spMkLst>
        </pc:spChg>
        <pc:picChg chg="add mod">
          <ac:chgData name="Timothé Jean-Paul Christophe CHAUVET" userId="3f81a82d-4b93-423a-bdff-1089d2dda6fc" providerId="ADAL" clId="{77507257-7108-40B9-A748-5BDEFE1D9112}" dt="2021-01-12T07:46:19.140" v="282" actId="26606"/>
          <ac:picMkLst>
            <pc:docMk/>
            <pc:sldMk cId="3854901983" sldId="262"/>
            <ac:picMk id="4" creationId="{B6EBEB94-4D55-4E6D-A9A8-300B46CD6CD7}"/>
          </ac:picMkLst>
        </pc:picChg>
        <pc:cxnChg chg="add del">
          <ac:chgData name="Timothé Jean-Paul Christophe CHAUVET" userId="3f81a82d-4b93-423a-bdff-1089d2dda6fc" providerId="ADAL" clId="{77507257-7108-40B9-A748-5BDEFE1D9112}" dt="2021-01-12T07:46:06.110" v="279" actId="26606"/>
          <ac:cxnSpMkLst>
            <pc:docMk/>
            <pc:sldMk cId="3854901983" sldId="262"/>
            <ac:cxnSpMk id="11" creationId="{E92407DA-3131-450F-AA85-F951EE176A2C}"/>
          </ac:cxnSpMkLst>
        </pc:cxnChg>
        <pc:cxnChg chg="add del">
          <ac:chgData name="Timothé Jean-Paul Christophe CHAUVET" userId="3f81a82d-4b93-423a-bdff-1089d2dda6fc" providerId="ADAL" clId="{77507257-7108-40B9-A748-5BDEFE1D9112}" dt="2021-01-12T07:46:06.110" v="279" actId="26606"/>
          <ac:cxnSpMkLst>
            <pc:docMk/>
            <pc:sldMk cId="3854901983" sldId="262"/>
            <ac:cxnSpMk id="17" creationId="{6077790F-2159-4667-B75C-7C2F39202837}"/>
          </ac:cxnSpMkLst>
        </pc:cxnChg>
        <pc:cxnChg chg="add del">
          <ac:chgData name="Timothé Jean-Paul Christophe CHAUVET" userId="3f81a82d-4b93-423a-bdff-1089d2dda6fc" providerId="ADAL" clId="{77507257-7108-40B9-A748-5BDEFE1D9112}" dt="2021-01-12T07:46:19.124" v="281" actId="26606"/>
          <ac:cxnSpMkLst>
            <pc:docMk/>
            <pc:sldMk cId="3854901983" sldId="262"/>
            <ac:cxnSpMk id="20" creationId="{E92407DA-3131-450F-AA85-F951EE176A2C}"/>
          </ac:cxnSpMkLst>
        </pc:cxnChg>
        <pc:cxnChg chg="add del">
          <ac:chgData name="Timothé Jean-Paul Christophe CHAUVET" userId="3f81a82d-4b93-423a-bdff-1089d2dda6fc" providerId="ADAL" clId="{77507257-7108-40B9-A748-5BDEFE1D9112}" dt="2021-01-12T07:46:19.124" v="281" actId="26606"/>
          <ac:cxnSpMkLst>
            <pc:docMk/>
            <pc:sldMk cId="3854901983" sldId="262"/>
            <ac:cxnSpMk id="22" creationId="{3BEFDF85-B225-4BA3-9F57-66860747E1AE}"/>
          </ac:cxnSpMkLst>
        </pc:cxnChg>
        <pc:cxnChg chg="add">
          <ac:chgData name="Timothé Jean-Paul Christophe CHAUVET" userId="3f81a82d-4b93-423a-bdff-1089d2dda6fc" providerId="ADAL" clId="{77507257-7108-40B9-A748-5BDEFE1D9112}" dt="2021-01-12T07:46:19.140" v="282" actId="26606"/>
          <ac:cxnSpMkLst>
            <pc:docMk/>
            <pc:sldMk cId="3854901983" sldId="262"/>
            <ac:cxnSpMk id="25" creationId="{E92407DA-3131-450F-AA85-F951EE176A2C}"/>
          </ac:cxnSpMkLst>
        </pc:cxnChg>
        <pc:cxnChg chg="add">
          <ac:chgData name="Timothé Jean-Paul Christophe CHAUVET" userId="3f81a82d-4b93-423a-bdff-1089d2dda6fc" providerId="ADAL" clId="{77507257-7108-40B9-A748-5BDEFE1D9112}" dt="2021-01-12T07:46:19.140" v="282" actId="26606"/>
          <ac:cxnSpMkLst>
            <pc:docMk/>
            <pc:sldMk cId="3854901983" sldId="262"/>
            <ac:cxnSpMk id="27" creationId="{FE7D21BE-D5E6-457F-A3AA-633D15D2A4A6}"/>
          </ac:cxnSpMkLst>
        </pc:cxnChg>
      </pc:sldChg>
      <pc:sldChg chg="addSp delSp modSp new mod ord">
        <pc:chgData name="Timothé Jean-Paul Christophe CHAUVET" userId="3f81a82d-4b93-423a-bdff-1089d2dda6fc" providerId="ADAL" clId="{77507257-7108-40B9-A748-5BDEFE1D9112}" dt="2021-01-12T08:56:20.443" v="863"/>
        <pc:sldMkLst>
          <pc:docMk/>
          <pc:sldMk cId="1267890561" sldId="263"/>
        </pc:sldMkLst>
        <pc:spChg chg="del mod">
          <ac:chgData name="Timothé Jean-Paul Christophe CHAUVET" userId="3f81a82d-4b93-423a-bdff-1089d2dda6fc" providerId="ADAL" clId="{77507257-7108-40B9-A748-5BDEFE1D9112}" dt="2021-01-12T08:26:08.548" v="376" actId="478"/>
          <ac:spMkLst>
            <pc:docMk/>
            <pc:sldMk cId="1267890561" sldId="263"/>
            <ac:spMk id="2" creationId="{9793D436-D975-479D-BD91-FBFC2678FD16}"/>
          </ac:spMkLst>
        </pc:spChg>
        <pc:spChg chg="del">
          <ac:chgData name="Timothé Jean-Paul Christophe CHAUVET" userId="3f81a82d-4b93-423a-bdff-1089d2dda6fc" providerId="ADAL" clId="{77507257-7108-40B9-A748-5BDEFE1D9112}" dt="2021-01-12T08:20:26.313" v="325" actId="478"/>
          <ac:spMkLst>
            <pc:docMk/>
            <pc:sldMk cId="1267890561" sldId="263"/>
            <ac:spMk id="3" creationId="{5C872A77-2823-463F-A972-83873422A48C}"/>
          </ac:spMkLst>
        </pc:spChg>
        <pc:spChg chg="add del mod">
          <ac:chgData name="Timothé Jean-Paul Christophe CHAUVET" userId="3f81a82d-4b93-423a-bdff-1089d2dda6fc" providerId="ADAL" clId="{77507257-7108-40B9-A748-5BDEFE1D9112}" dt="2021-01-12T08:26:10.636" v="377" actId="478"/>
          <ac:spMkLst>
            <pc:docMk/>
            <pc:sldMk cId="1267890561" sldId="263"/>
            <ac:spMk id="10" creationId="{A8279FE8-DBC7-43DB-88E5-1D2C37A442BA}"/>
          </ac:spMkLst>
        </pc:spChg>
        <pc:spChg chg="add mod">
          <ac:chgData name="Timothé Jean-Paul Christophe CHAUVET" userId="3f81a82d-4b93-423a-bdff-1089d2dda6fc" providerId="ADAL" clId="{77507257-7108-40B9-A748-5BDEFE1D9112}" dt="2021-01-12T08:26:41.817" v="380" actId="2085"/>
          <ac:spMkLst>
            <pc:docMk/>
            <pc:sldMk cId="1267890561" sldId="263"/>
            <ac:spMk id="11" creationId="{3AF6866A-8714-44D5-B34D-D3C753CC4ECE}"/>
          </ac:spMkLst>
        </pc:spChg>
        <pc:spChg chg="add mod">
          <ac:chgData name="Timothé Jean-Paul Christophe CHAUVET" userId="3f81a82d-4b93-423a-bdff-1089d2dda6fc" providerId="ADAL" clId="{77507257-7108-40B9-A748-5BDEFE1D9112}" dt="2021-01-12T08:27:25.488" v="406" actId="403"/>
          <ac:spMkLst>
            <pc:docMk/>
            <pc:sldMk cId="1267890561" sldId="263"/>
            <ac:spMk id="12" creationId="{206A7D96-8FEC-413C-9430-8DC765046966}"/>
          </ac:spMkLst>
        </pc:spChg>
        <pc:spChg chg="add mod">
          <ac:chgData name="Timothé Jean-Paul Christophe CHAUVET" userId="3f81a82d-4b93-423a-bdff-1089d2dda6fc" providerId="ADAL" clId="{77507257-7108-40B9-A748-5BDEFE1D9112}" dt="2021-01-12T08:27:33.180" v="423" actId="20577"/>
          <ac:spMkLst>
            <pc:docMk/>
            <pc:sldMk cId="1267890561" sldId="263"/>
            <ac:spMk id="13" creationId="{A7F65E1B-4254-4B27-A081-450DA79FC9D9}"/>
          </ac:spMkLst>
        </pc:spChg>
        <pc:spChg chg="add mod">
          <ac:chgData name="Timothé Jean-Paul Christophe CHAUVET" userId="3f81a82d-4b93-423a-bdff-1089d2dda6fc" providerId="ADAL" clId="{77507257-7108-40B9-A748-5BDEFE1D9112}" dt="2021-01-12T08:55:43.236" v="836" actId="1076"/>
          <ac:spMkLst>
            <pc:docMk/>
            <pc:sldMk cId="1267890561" sldId="263"/>
            <ac:spMk id="14" creationId="{07532550-2E9E-4604-A4A1-A0BDC320C4E4}"/>
          </ac:spMkLst>
        </pc:spChg>
        <pc:spChg chg="add del mod">
          <ac:chgData name="Timothé Jean-Paul Christophe CHAUVET" userId="3f81a82d-4b93-423a-bdff-1089d2dda6fc" providerId="ADAL" clId="{77507257-7108-40B9-A748-5BDEFE1D9112}" dt="2021-01-12T08:55:40.687" v="834" actId="478"/>
          <ac:spMkLst>
            <pc:docMk/>
            <pc:sldMk cId="1267890561" sldId="263"/>
            <ac:spMk id="15" creationId="{ABAAB55F-D4ED-4617-9AA2-0918D309E808}"/>
          </ac:spMkLst>
        </pc:spChg>
        <pc:spChg chg="add mod">
          <ac:chgData name="Timothé Jean-Paul Christophe CHAUVET" userId="3f81a82d-4b93-423a-bdff-1089d2dda6fc" providerId="ADAL" clId="{77507257-7108-40B9-A748-5BDEFE1D9112}" dt="2021-01-12T08:55:57.939" v="859" actId="20577"/>
          <ac:spMkLst>
            <pc:docMk/>
            <pc:sldMk cId="1267890561" sldId="263"/>
            <ac:spMk id="16" creationId="{B5541AD5-E490-4198-9758-298AA7D9B55A}"/>
          </ac:spMkLst>
        </pc:spChg>
        <pc:graphicFrameChg chg="add del mod modGraphic">
          <ac:chgData name="Timothé Jean-Paul Christophe CHAUVET" userId="3f81a82d-4b93-423a-bdff-1089d2dda6fc" providerId="ADAL" clId="{77507257-7108-40B9-A748-5BDEFE1D9112}" dt="2021-01-12T08:25:33.482" v="363" actId="478"/>
          <ac:graphicFrameMkLst>
            <pc:docMk/>
            <pc:sldMk cId="1267890561" sldId="263"/>
            <ac:graphicFrameMk id="8" creationId="{20D80069-7FC8-408B-8225-B9788CFB0890}"/>
          </ac:graphicFrameMkLst>
        </pc:graphicFrameChg>
        <pc:picChg chg="add mod">
          <ac:chgData name="Timothé Jean-Paul Christophe CHAUVET" userId="3f81a82d-4b93-423a-bdff-1089d2dda6fc" providerId="ADAL" clId="{77507257-7108-40B9-A748-5BDEFE1D9112}" dt="2021-01-12T08:27:11.013" v="397" actId="1076"/>
          <ac:picMkLst>
            <pc:docMk/>
            <pc:sldMk cId="1267890561" sldId="263"/>
            <ac:picMk id="5" creationId="{BC684C1A-7C01-448F-B44B-9B9A34D31D18}"/>
          </ac:picMkLst>
        </pc:picChg>
        <pc:picChg chg="add del mod">
          <ac:chgData name="Timothé Jean-Paul Christophe CHAUVET" userId="3f81a82d-4b93-423a-bdff-1089d2dda6fc" providerId="ADAL" clId="{77507257-7108-40B9-A748-5BDEFE1D9112}" dt="2021-01-12T08:27:14.053" v="398" actId="1076"/>
          <ac:picMkLst>
            <pc:docMk/>
            <pc:sldMk cId="1267890561" sldId="263"/>
            <ac:picMk id="7" creationId="{51B69116-0CFD-4F11-B830-164399BABA7B}"/>
          </ac:picMkLst>
        </pc:picChg>
      </pc:sldChg>
      <pc:sldChg chg="addSp delSp modSp new mod setBg">
        <pc:chgData name="Timothé Jean-Paul Christophe CHAUVET" userId="3f81a82d-4b93-423a-bdff-1089d2dda6fc" providerId="ADAL" clId="{77507257-7108-40B9-A748-5BDEFE1D9112}" dt="2021-01-12T08:31:56.367" v="478" actId="1076"/>
        <pc:sldMkLst>
          <pc:docMk/>
          <pc:sldMk cId="3441027769" sldId="264"/>
        </pc:sldMkLst>
        <pc:spChg chg="mod">
          <ac:chgData name="Timothé Jean-Paul Christophe CHAUVET" userId="3f81a82d-4b93-423a-bdff-1089d2dda6fc" providerId="ADAL" clId="{77507257-7108-40B9-A748-5BDEFE1D9112}" dt="2021-01-12T08:30:18.543" v="446" actId="26606"/>
          <ac:spMkLst>
            <pc:docMk/>
            <pc:sldMk cId="3441027769" sldId="264"/>
            <ac:spMk id="2" creationId="{5E307BD2-6092-464D-A580-3275360BA4E0}"/>
          </ac:spMkLst>
        </pc:spChg>
        <pc:spChg chg="del">
          <ac:chgData name="Timothé Jean-Paul Christophe CHAUVET" userId="3f81a82d-4b93-423a-bdff-1089d2dda6fc" providerId="ADAL" clId="{77507257-7108-40B9-A748-5BDEFE1D9112}" dt="2021-01-12T08:29:26.891" v="441" actId="478"/>
          <ac:spMkLst>
            <pc:docMk/>
            <pc:sldMk cId="3441027769" sldId="264"/>
            <ac:spMk id="3" creationId="{EC6B7DDA-B30F-411A-9294-ABA1F60161CF}"/>
          </ac:spMkLst>
        </pc:spChg>
        <pc:spChg chg="add del mod">
          <ac:chgData name="Timothé Jean-Paul Christophe CHAUVET" userId="3f81a82d-4b93-423a-bdff-1089d2dda6fc" providerId="ADAL" clId="{77507257-7108-40B9-A748-5BDEFE1D9112}" dt="2021-01-12T08:31:33.377" v="470"/>
          <ac:spMkLst>
            <pc:docMk/>
            <pc:sldMk cId="3441027769" sldId="264"/>
            <ac:spMk id="8" creationId="{9687D04F-B1AF-4B74-AE57-2803C484D061}"/>
          </ac:spMkLst>
        </pc:spChg>
        <pc:spChg chg="add">
          <ac:chgData name="Timothé Jean-Paul Christophe CHAUVET" userId="3f81a82d-4b93-423a-bdff-1089d2dda6fc" providerId="ADAL" clId="{77507257-7108-40B9-A748-5BDEFE1D9112}" dt="2021-01-12T08:30:18.543" v="446" actId="26606"/>
          <ac:spMkLst>
            <pc:docMk/>
            <pc:sldMk cId="3441027769" sldId="264"/>
            <ac:spMk id="12" creationId="{9B1B4A28-84A8-4ED1-A8EF-6C1F938F622E}"/>
          </ac:spMkLst>
        </pc:spChg>
        <pc:spChg chg="add mod">
          <ac:chgData name="Timothé Jean-Paul Christophe CHAUVET" userId="3f81a82d-4b93-423a-bdff-1089d2dda6fc" providerId="ADAL" clId="{77507257-7108-40B9-A748-5BDEFE1D9112}" dt="2021-01-12T08:31:51.975" v="476" actId="1076"/>
          <ac:spMkLst>
            <pc:docMk/>
            <pc:sldMk cId="3441027769" sldId="264"/>
            <ac:spMk id="15" creationId="{8287244F-DA86-4E41-A70E-701DAE484641}"/>
          </ac:spMkLst>
        </pc:spChg>
        <pc:spChg chg="add">
          <ac:chgData name="Timothé Jean-Paul Christophe CHAUVET" userId="3f81a82d-4b93-423a-bdff-1089d2dda6fc" providerId="ADAL" clId="{77507257-7108-40B9-A748-5BDEFE1D9112}" dt="2021-01-12T08:30:18.543" v="446" actId="26606"/>
          <ac:spMkLst>
            <pc:docMk/>
            <pc:sldMk cId="3441027769" sldId="264"/>
            <ac:spMk id="16" creationId="{5D47CE0E-18BC-465A-A77F-748CB9408133}"/>
          </ac:spMkLst>
        </pc:spChg>
        <pc:spChg chg="add">
          <ac:chgData name="Timothé Jean-Paul Christophe CHAUVET" userId="3f81a82d-4b93-423a-bdff-1089d2dda6fc" providerId="ADAL" clId="{77507257-7108-40B9-A748-5BDEFE1D9112}" dt="2021-01-12T08:30:18.543" v="446" actId="26606"/>
          <ac:spMkLst>
            <pc:docMk/>
            <pc:sldMk cId="3441027769" sldId="264"/>
            <ac:spMk id="18" creationId="{4AFF5CEA-0D9F-434F-8108-2AAA46E3BD7F}"/>
          </ac:spMkLst>
        </pc:spChg>
        <pc:picChg chg="add mod">
          <ac:chgData name="Timothé Jean-Paul Christophe CHAUVET" userId="3f81a82d-4b93-423a-bdff-1089d2dda6fc" providerId="ADAL" clId="{77507257-7108-40B9-A748-5BDEFE1D9112}" dt="2021-01-12T08:30:45.252" v="454" actId="1076"/>
          <ac:picMkLst>
            <pc:docMk/>
            <pc:sldMk cId="3441027769" sldId="264"/>
            <ac:picMk id="5" creationId="{35A1712E-0378-4DBB-990D-9697E9DBC1AE}"/>
          </ac:picMkLst>
        </pc:picChg>
        <pc:picChg chg="add mod">
          <ac:chgData name="Timothé Jean-Paul Christophe CHAUVET" userId="3f81a82d-4b93-423a-bdff-1089d2dda6fc" providerId="ADAL" clId="{77507257-7108-40B9-A748-5BDEFE1D9112}" dt="2021-01-12T08:31:56.367" v="478" actId="1076"/>
          <ac:picMkLst>
            <pc:docMk/>
            <pc:sldMk cId="3441027769" sldId="264"/>
            <ac:picMk id="7" creationId="{D1EFFE6E-B68C-442F-A985-E84157BCF9A9}"/>
          </ac:picMkLst>
        </pc:picChg>
        <pc:cxnChg chg="add">
          <ac:chgData name="Timothé Jean-Paul Christophe CHAUVET" userId="3f81a82d-4b93-423a-bdff-1089d2dda6fc" providerId="ADAL" clId="{77507257-7108-40B9-A748-5BDEFE1D9112}" dt="2021-01-12T08:30:18.543" v="446" actId="26606"/>
          <ac:cxnSpMkLst>
            <pc:docMk/>
            <pc:sldMk cId="3441027769" sldId="264"/>
            <ac:cxnSpMk id="14" creationId="{CC9155FB-650E-48FC-BFF3-B2603433205D}"/>
          </ac:cxnSpMkLst>
        </pc:cxnChg>
        <pc:cxnChg chg="add">
          <ac:chgData name="Timothé Jean-Paul Christophe CHAUVET" userId="3f81a82d-4b93-423a-bdff-1089d2dda6fc" providerId="ADAL" clId="{77507257-7108-40B9-A748-5BDEFE1D9112}" dt="2021-01-12T08:30:18.543" v="446" actId="26606"/>
          <ac:cxnSpMkLst>
            <pc:docMk/>
            <pc:sldMk cId="3441027769" sldId="264"/>
            <ac:cxnSpMk id="20" creationId="{166D76DF-023F-4FA5-BF47-974DE70A3D50}"/>
          </ac:cxnSpMkLst>
        </pc:cxnChg>
        <pc:cxnChg chg="add">
          <ac:chgData name="Timothé Jean-Paul Christophe CHAUVET" userId="3f81a82d-4b93-423a-bdff-1089d2dda6fc" providerId="ADAL" clId="{77507257-7108-40B9-A748-5BDEFE1D9112}" dt="2021-01-12T08:30:18.543" v="446" actId="26606"/>
          <ac:cxnSpMkLst>
            <pc:docMk/>
            <pc:sldMk cId="3441027769" sldId="264"/>
            <ac:cxnSpMk id="22" creationId="{B02F4057-7BAA-4E06-A9E3-1F1D4A05461F}"/>
          </ac:cxnSpMkLst>
        </pc:cxnChg>
      </pc:sldChg>
      <pc:sldChg chg="addSp delSp modSp new mod">
        <pc:chgData name="Timothé Jean-Paul Christophe CHAUVET" userId="3f81a82d-4b93-423a-bdff-1089d2dda6fc" providerId="ADAL" clId="{77507257-7108-40B9-A748-5BDEFE1D9112}" dt="2021-01-12T08:39:04.675" v="666" actId="478"/>
        <pc:sldMkLst>
          <pc:docMk/>
          <pc:sldMk cId="4122872189" sldId="265"/>
        </pc:sldMkLst>
        <pc:spChg chg="mod">
          <ac:chgData name="Timothé Jean-Paul Christophe CHAUVET" userId="3f81a82d-4b93-423a-bdff-1089d2dda6fc" providerId="ADAL" clId="{77507257-7108-40B9-A748-5BDEFE1D9112}" dt="2021-01-12T08:38:59.165" v="665" actId="20577"/>
          <ac:spMkLst>
            <pc:docMk/>
            <pc:sldMk cId="4122872189" sldId="265"/>
            <ac:spMk id="2" creationId="{96FCA1ED-5476-47F9-983D-7E4E7B772720}"/>
          </ac:spMkLst>
        </pc:spChg>
        <pc:spChg chg="del">
          <ac:chgData name="Timothé Jean-Paul Christophe CHAUVET" userId="3f81a82d-4b93-423a-bdff-1089d2dda6fc" providerId="ADAL" clId="{77507257-7108-40B9-A748-5BDEFE1D9112}" dt="2021-01-12T08:39:04.675" v="666" actId="478"/>
          <ac:spMkLst>
            <pc:docMk/>
            <pc:sldMk cId="4122872189" sldId="265"/>
            <ac:spMk id="3" creationId="{1F10D296-BD4D-4448-9021-2B161AA12875}"/>
          </ac:spMkLst>
        </pc:spChg>
        <pc:graphicFrameChg chg="add mod modGraphic">
          <ac:chgData name="Timothé Jean-Paul Christophe CHAUVET" userId="3f81a82d-4b93-423a-bdff-1089d2dda6fc" providerId="ADAL" clId="{77507257-7108-40B9-A748-5BDEFE1D9112}" dt="2021-01-12T08:38:55.188" v="651" actId="1076"/>
          <ac:graphicFrameMkLst>
            <pc:docMk/>
            <pc:sldMk cId="4122872189" sldId="265"/>
            <ac:graphicFrameMk id="4" creationId="{02C6C827-7E5B-42C1-8E62-125FAA551F56}"/>
          </ac:graphicFrameMkLst>
        </pc:graphicFrameChg>
      </pc:sldChg>
      <pc:sldChg chg="addSp delSp modSp new mod setBg">
        <pc:chgData name="Timothé Jean-Paul Christophe CHAUVET" userId="3f81a82d-4b93-423a-bdff-1089d2dda6fc" providerId="ADAL" clId="{77507257-7108-40B9-A748-5BDEFE1D9112}" dt="2021-01-12T08:41:55.554" v="704" actId="14826"/>
        <pc:sldMkLst>
          <pc:docMk/>
          <pc:sldMk cId="3141490299" sldId="266"/>
        </pc:sldMkLst>
        <pc:spChg chg="mod">
          <ac:chgData name="Timothé Jean-Paul Christophe CHAUVET" userId="3f81a82d-4b93-423a-bdff-1089d2dda6fc" providerId="ADAL" clId="{77507257-7108-40B9-A748-5BDEFE1D9112}" dt="2021-01-12T08:41:43.288" v="703" actId="26606"/>
          <ac:spMkLst>
            <pc:docMk/>
            <pc:sldMk cId="3141490299" sldId="266"/>
            <ac:spMk id="2" creationId="{5E915632-B746-4C6E-BB16-51A5EA172DE0}"/>
          </ac:spMkLst>
        </pc:spChg>
        <pc:spChg chg="del">
          <ac:chgData name="Timothé Jean-Paul Christophe CHAUVET" userId="3f81a82d-4b93-423a-bdff-1089d2dda6fc" providerId="ADAL" clId="{77507257-7108-40B9-A748-5BDEFE1D9112}" dt="2021-01-12T08:41:35.876" v="702" actId="478"/>
          <ac:spMkLst>
            <pc:docMk/>
            <pc:sldMk cId="3141490299" sldId="266"/>
            <ac:spMk id="3" creationId="{BDC549BB-35CC-4AD0-BB1D-2E42BF5E76B6}"/>
          </ac:spMkLst>
        </pc:spChg>
        <pc:spChg chg="add">
          <ac:chgData name="Timothé Jean-Paul Christophe CHAUVET" userId="3f81a82d-4b93-423a-bdff-1089d2dda6fc" providerId="ADAL" clId="{77507257-7108-40B9-A748-5BDEFE1D9112}" dt="2021-01-12T08:41:43.288" v="703" actId="26606"/>
          <ac:spMkLst>
            <pc:docMk/>
            <pc:sldMk cId="3141490299" sldId="266"/>
            <ac:spMk id="8" creationId="{D582E2B9-602B-4C89-AF2C-610896471775}"/>
          </ac:spMkLst>
        </pc:spChg>
        <pc:spChg chg="add">
          <ac:chgData name="Timothé Jean-Paul Christophe CHAUVET" userId="3f81a82d-4b93-423a-bdff-1089d2dda6fc" providerId="ADAL" clId="{77507257-7108-40B9-A748-5BDEFE1D9112}" dt="2021-01-12T08:41:43.288" v="703" actId="26606"/>
          <ac:spMkLst>
            <pc:docMk/>
            <pc:sldMk cId="3141490299" sldId="266"/>
            <ac:spMk id="12" creationId="{CC1CA635-2D9C-4E3E-820F-5FE35AC143B2}"/>
          </ac:spMkLst>
        </pc:spChg>
        <pc:picChg chg="add mod">
          <ac:chgData name="Timothé Jean-Paul Christophe CHAUVET" userId="3f81a82d-4b93-423a-bdff-1089d2dda6fc" providerId="ADAL" clId="{77507257-7108-40B9-A748-5BDEFE1D9112}" dt="2021-01-12T08:41:55.554" v="704" actId="14826"/>
          <ac:picMkLst>
            <pc:docMk/>
            <pc:sldMk cId="3141490299" sldId="266"/>
            <ac:picMk id="4" creationId="{FE90A185-95F0-4DFB-A070-D2F73F7881CA}"/>
          </ac:picMkLst>
        </pc:picChg>
        <pc:cxnChg chg="add">
          <ac:chgData name="Timothé Jean-Paul Christophe CHAUVET" userId="3f81a82d-4b93-423a-bdff-1089d2dda6fc" providerId="ADAL" clId="{77507257-7108-40B9-A748-5BDEFE1D9112}" dt="2021-01-12T08:41:43.288" v="703" actId="26606"/>
          <ac:cxnSpMkLst>
            <pc:docMk/>
            <pc:sldMk cId="3141490299" sldId="266"/>
            <ac:cxnSpMk id="10" creationId="{0C72E367-6E37-4C6B-AAC0-CBF9C4B39605}"/>
          </ac:cxnSpMkLst>
        </pc:cxnChg>
        <pc:cxnChg chg="add">
          <ac:chgData name="Timothé Jean-Paul Christophe CHAUVET" userId="3f81a82d-4b93-423a-bdff-1089d2dda6fc" providerId="ADAL" clId="{77507257-7108-40B9-A748-5BDEFE1D9112}" dt="2021-01-12T08:41:43.288" v="703" actId="26606"/>
          <ac:cxnSpMkLst>
            <pc:docMk/>
            <pc:sldMk cId="3141490299" sldId="266"/>
            <ac:cxnSpMk id="14" creationId="{E0E62FBC-456F-48AE-91ED-3956405D76D2}"/>
          </ac:cxnSpMkLst>
        </pc:cxnChg>
      </pc:sldChg>
      <pc:sldChg chg="addSp delSp modSp new mod">
        <pc:chgData name="Timothé Jean-Paul Christophe CHAUVET" userId="3f81a82d-4b93-423a-bdff-1089d2dda6fc" providerId="ADAL" clId="{77507257-7108-40B9-A748-5BDEFE1D9112}" dt="2021-01-12T08:43:22.052" v="792" actId="20577"/>
        <pc:sldMkLst>
          <pc:docMk/>
          <pc:sldMk cId="1665929682" sldId="267"/>
        </pc:sldMkLst>
        <pc:spChg chg="mod">
          <ac:chgData name="Timothé Jean-Paul Christophe CHAUVET" userId="3f81a82d-4b93-423a-bdff-1089d2dda6fc" providerId="ADAL" clId="{77507257-7108-40B9-A748-5BDEFE1D9112}" dt="2021-01-12T08:42:48.156" v="726" actId="20577"/>
          <ac:spMkLst>
            <pc:docMk/>
            <pc:sldMk cId="1665929682" sldId="267"/>
            <ac:spMk id="2" creationId="{DBEBDAE9-8F17-4725-8048-C1B7486E98F3}"/>
          </ac:spMkLst>
        </pc:spChg>
        <pc:spChg chg="add del mod">
          <ac:chgData name="Timothé Jean-Paul Christophe CHAUVET" userId="3f81a82d-4b93-423a-bdff-1089d2dda6fc" providerId="ADAL" clId="{77507257-7108-40B9-A748-5BDEFE1D9112}" dt="2021-01-12T08:43:22.052" v="792" actId="20577"/>
          <ac:spMkLst>
            <pc:docMk/>
            <pc:sldMk cId="1665929682" sldId="267"/>
            <ac:spMk id="3" creationId="{18C37101-D7EE-4F3F-A22D-64849D2F0D15}"/>
          </ac:spMkLst>
        </pc:spChg>
      </pc:sldChg>
      <pc:sldChg chg="delSp add mod ord">
        <pc:chgData name="Timothé Jean-Paul Christophe CHAUVET" userId="3f81a82d-4b93-423a-bdff-1089d2dda6fc" providerId="ADAL" clId="{77507257-7108-40B9-A748-5BDEFE1D9112}" dt="2021-01-12T08:56:38.491" v="868" actId="478"/>
        <pc:sldMkLst>
          <pc:docMk/>
          <pc:sldMk cId="3682137532" sldId="268"/>
        </pc:sldMkLst>
        <pc:spChg chg="del">
          <ac:chgData name="Timothé Jean-Paul Christophe CHAUVET" userId="3f81a82d-4b93-423a-bdff-1089d2dda6fc" providerId="ADAL" clId="{77507257-7108-40B9-A748-5BDEFE1D9112}" dt="2021-01-12T08:56:37.155" v="867" actId="478"/>
          <ac:spMkLst>
            <pc:docMk/>
            <pc:sldMk cId="3682137532" sldId="268"/>
            <ac:spMk id="14" creationId="{07532550-2E9E-4604-A4A1-A0BDC320C4E4}"/>
          </ac:spMkLst>
        </pc:spChg>
        <pc:spChg chg="del">
          <ac:chgData name="Timothé Jean-Paul Christophe CHAUVET" userId="3f81a82d-4b93-423a-bdff-1089d2dda6fc" providerId="ADAL" clId="{77507257-7108-40B9-A748-5BDEFE1D9112}" dt="2021-01-12T08:56:38.491" v="868" actId="478"/>
          <ac:spMkLst>
            <pc:docMk/>
            <pc:sldMk cId="3682137532" sldId="268"/>
            <ac:spMk id="16" creationId="{B5541AD5-E490-4198-9758-298AA7D9B55A}"/>
          </ac:spMkLst>
        </pc:spChg>
      </pc:sldChg>
    </pc:docChg>
  </pc:docChgLst>
  <pc:docChgLst>
    <pc:chgData name="Timothé Jean-Paul Christophe CHAUVET" userId="3f81a82d-4b93-423a-bdff-1089d2dda6fc" providerId="ADAL" clId="{46B6396C-D208-41CF-9662-C286DFAD617F}"/>
    <pc:docChg chg="custSel modSld">
      <pc:chgData name="Timothé Jean-Paul Christophe CHAUVET" userId="3f81a82d-4b93-423a-bdff-1089d2dda6fc" providerId="ADAL" clId="{46B6396C-D208-41CF-9662-C286DFAD617F}" dt="2020-12-02T09:47:47.539" v="366" actId="6549"/>
      <pc:docMkLst>
        <pc:docMk/>
      </pc:docMkLst>
      <pc:sldChg chg="modSp mod">
        <pc:chgData name="Timothé Jean-Paul Christophe CHAUVET" userId="3f81a82d-4b93-423a-bdff-1089d2dda6fc" providerId="ADAL" clId="{46B6396C-D208-41CF-9662-C286DFAD617F}" dt="2020-12-02T09:45:21.589" v="31" actId="20577"/>
        <pc:sldMkLst>
          <pc:docMk/>
          <pc:sldMk cId="1130924504" sldId="256"/>
        </pc:sldMkLst>
        <pc:spChg chg="mod">
          <ac:chgData name="Timothé Jean-Paul Christophe CHAUVET" userId="3f81a82d-4b93-423a-bdff-1089d2dda6fc" providerId="ADAL" clId="{46B6396C-D208-41CF-9662-C286DFAD617F}" dt="2020-12-02T09:45:21.589" v="31" actId="20577"/>
          <ac:spMkLst>
            <pc:docMk/>
            <pc:sldMk cId="1130924504" sldId="256"/>
            <ac:spMk id="10" creationId="{D6206FD2-9704-4F8F-8A6C-20A89CEEFC32}"/>
          </ac:spMkLst>
        </pc:spChg>
      </pc:sldChg>
      <pc:sldChg chg="modSp mod">
        <pc:chgData name="Timothé Jean-Paul Christophe CHAUVET" userId="3f81a82d-4b93-423a-bdff-1089d2dda6fc" providerId="ADAL" clId="{46B6396C-D208-41CF-9662-C286DFAD617F}" dt="2020-12-02T09:45:29.625" v="54" actId="20577"/>
        <pc:sldMkLst>
          <pc:docMk/>
          <pc:sldMk cId="514832659" sldId="257"/>
        </pc:sldMkLst>
        <pc:spChg chg="mod">
          <ac:chgData name="Timothé Jean-Paul Christophe CHAUVET" userId="3f81a82d-4b93-423a-bdff-1089d2dda6fc" providerId="ADAL" clId="{46B6396C-D208-41CF-9662-C286DFAD617F}" dt="2020-12-02T09:45:24.391" v="34" actId="20577"/>
          <ac:spMkLst>
            <pc:docMk/>
            <pc:sldMk cId="514832659" sldId="257"/>
            <ac:spMk id="2" creationId="{662AF8FE-B768-46FB-954C-9D1CC94B096B}"/>
          </ac:spMkLst>
        </pc:spChg>
        <pc:spChg chg="mod">
          <ac:chgData name="Timothé Jean-Paul Christophe CHAUVET" userId="3f81a82d-4b93-423a-bdff-1089d2dda6fc" providerId="ADAL" clId="{46B6396C-D208-41CF-9662-C286DFAD617F}" dt="2020-12-02T09:45:29.625" v="54" actId="20577"/>
          <ac:spMkLst>
            <pc:docMk/>
            <pc:sldMk cId="514832659" sldId="257"/>
            <ac:spMk id="3" creationId="{3013EACA-5DF6-4405-B5BF-CC653D1F1435}"/>
          </ac:spMkLst>
        </pc:spChg>
      </pc:sldChg>
      <pc:sldChg chg="modSp mod">
        <pc:chgData name="Timothé Jean-Paul Christophe CHAUVET" userId="3f81a82d-4b93-423a-bdff-1089d2dda6fc" providerId="ADAL" clId="{46B6396C-D208-41CF-9662-C286DFAD617F}" dt="2020-12-02T09:46:27.217" v="148" actId="6549"/>
        <pc:sldMkLst>
          <pc:docMk/>
          <pc:sldMk cId="199141492" sldId="258"/>
        </pc:sldMkLst>
        <pc:spChg chg="mod">
          <ac:chgData name="Timothé Jean-Paul Christophe CHAUVET" userId="3f81a82d-4b93-423a-bdff-1089d2dda6fc" providerId="ADAL" clId="{46B6396C-D208-41CF-9662-C286DFAD617F}" dt="2020-12-02T09:45:38.550" v="62" actId="20577"/>
          <ac:spMkLst>
            <pc:docMk/>
            <pc:sldMk cId="199141492" sldId="258"/>
            <ac:spMk id="2" creationId="{808359FB-14E7-4061-A629-5DC17D0C6099}"/>
          </ac:spMkLst>
        </pc:spChg>
        <pc:spChg chg="mod">
          <ac:chgData name="Timothé Jean-Paul Christophe CHAUVET" userId="3f81a82d-4b93-423a-bdff-1089d2dda6fc" providerId="ADAL" clId="{46B6396C-D208-41CF-9662-C286DFAD617F}" dt="2020-12-02T09:46:27.217" v="148" actId="6549"/>
          <ac:spMkLst>
            <pc:docMk/>
            <pc:sldMk cId="199141492" sldId="258"/>
            <ac:spMk id="3" creationId="{F98E41B4-79A6-4D7A-BC87-D96631EE0F51}"/>
          </ac:spMkLst>
        </pc:spChg>
      </pc:sldChg>
      <pc:sldChg chg="modSp mod">
        <pc:chgData name="Timothé Jean-Paul Christophe CHAUVET" userId="3f81a82d-4b93-423a-bdff-1089d2dda6fc" providerId="ADAL" clId="{46B6396C-D208-41CF-9662-C286DFAD617F}" dt="2020-12-02T09:47:10.045" v="233" actId="6549"/>
        <pc:sldMkLst>
          <pc:docMk/>
          <pc:sldMk cId="2275679993" sldId="259"/>
        </pc:sldMkLst>
        <pc:spChg chg="mod">
          <ac:chgData name="Timothé Jean-Paul Christophe CHAUVET" userId="3f81a82d-4b93-423a-bdff-1089d2dda6fc" providerId="ADAL" clId="{46B6396C-D208-41CF-9662-C286DFAD617F}" dt="2020-12-02T09:46:44.810" v="155" actId="20577"/>
          <ac:spMkLst>
            <pc:docMk/>
            <pc:sldMk cId="2275679993" sldId="259"/>
            <ac:spMk id="2" creationId="{FAC08DBB-254C-4903-B057-1E5707F18A15}"/>
          </ac:spMkLst>
        </pc:spChg>
        <pc:spChg chg="mod">
          <ac:chgData name="Timothé Jean-Paul Christophe CHAUVET" userId="3f81a82d-4b93-423a-bdff-1089d2dda6fc" providerId="ADAL" clId="{46B6396C-D208-41CF-9662-C286DFAD617F}" dt="2020-12-02T09:47:10.045" v="233" actId="6549"/>
          <ac:spMkLst>
            <pc:docMk/>
            <pc:sldMk cId="2275679993" sldId="259"/>
            <ac:spMk id="3" creationId="{E0653BD6-C100-499D-86DD-CC490261AC56}"/>
          </ac:spMkLst>
        </pc:spChg>
      </pc:sldChg>
      <pc:sldChg chg="modSp mod">
        <pc:chgData name="Timothé Jean-Paul Christophe CHAUVET" userId="3f81a82d-4b93-423a-bdff-1089d2dda6fc" providerId="ADAL" clId="{46B6396C-D208-41CF-9662-C286DFAD617F}" dt="2020-12-02T09:47:47.539" v="366" actId="6549"/>
        <pc:sldMkLst>
          <pc:docMk/>
          <pc:sldMk cId="1080199665" sldId="260"/>
        </pc:sldMkLst>
        <pc:spChg chg="mod">
          <ac:chgData name="Timothé Jean-Paul Christophe CHAUVET" userId="3f81a82d-4b93-423a-bdff-1089d2dda6fc" providerId="ADAL" clId="{46B6396C-D208-41CF-9662-C286DFAD617F}" dt="2020-12-02T09:47:47.539" v="366" actId="6549"/>
          <ac:spMkLst>
            <pc:docMk/>
            <pc:sldMk cId="1080199665" sldId="260"/>
            <ac:spMk id="3" creationId="{F4D61E45-D603-4B54-8EF3-E75C074AF8B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F7A26-31F0-4E48-8187-F12092F126A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FE8E4E6-0344-47E6-ADF8-F5B0A22CE108}">
      <dgm:prSet phldrT="[Texte]"/>
      <dgm:spPr/>
      <dgm:t>
        <a:bodyPr/>
        <a:lstStyle/>
        <a:p>
          <a:r>
            <a:rPr lang="fr-FR" dirty="0" err="1"/>
            <a:t>Ultrasound</a:t>
          </a:r>
          <a:r>
            <a:rPr lang="fr-FR" dirty="0"/>
            <a:t> sent to the hand</a:t>
          </a:r>
        </a:p>
      </dgm:t>
    </dgm:pt>
    <dgm:pt modelId="{79264527-CCC1-480F-AFB8-591394193605}" type="parTrans" cxnId="{1A02706C-6A49-4744-BE54-F74C6B0C444F}">
      <dgm:prSet/>
      <dgm:spPr/>
      <dgm:t>
        <a:bodyPr/>
        <a:lstStyle/>
        <a:p>
          <a:endParaRPr lang="fr-FR"/>
        </a:p>
      </dgm:t>
    </dgm:pt>
    <dgm:pt modelId="{30A9B23B-8934-4611-8BAC-0DBF20DEF34C}" type="sibTrans" cxnId="{1A02706C-6A49-4744-BE54-F74C6B0C444F}">
      <dgm:prSet/>
      <dgm:spPr/>
      <dgm:t>
        <a:bodyPr/>
        <a:lstStyle/>
        <a:p>
          <a:endParaRPr lang="fr-FR"/>
        </a:p>
      </dgm:t>
    </dgm:pt>
    <dgm:pt modelId="{A482A637-3CA1-46AF-8A9D-41403EFCF91E}">
      <dgm:prSet phldrT="[Texte]"/>
      <dgm:spPr/>
      <dgm:t>
        <a:bodyPr/>
        <a:lstStyle/>
        <a:p>
          <a:r>
            <a:rPr lang="fr-FR" dirty="0"/>
            <a:t>Computation of the distance</a:t>
          </a:r>
        </a:p>
      </dgm:t>
    </dgm:pt>
    <dgm:pt modelId="{01463557-6AF1-4A7A-BBE1-ADC804387285}" type="parTrans" cxnId="{88CE4FCC-A7A7-4699-9D5F-6A7D9D9855AD}">
      <dgm:prSet/>
      <dgm:spPr/>
      <dgm:t>
        <a:bodyPr/>
        <a:lstStyle/>
        <a:p>
          <a:endParaRPr lang="fr-FR"/>
        </a:p>
      </dgm:t>
    </dgm:pt>
    <dgm:pt modelId="{88BC1AFC-1213-45EF-ACA1-09C274B117CF}" type="sibTrans" cxnId="{88CE4FCC-A7A7-4699-9D5F-6A7D9D9855AD}">
      <dgm:prSet/>
      <dgm:spPr/>
      <dgm:t>
        <a:bodyPr/>
        <a:lstStyle/>
        <a:p>
          <a:endParaRPr lang="fr-FR"/>
        </a:p>
      </dgm:t>
    </dgm:pt>
    <dgm:pt modelId="{302957BB-7A9F-4374-9C95-02D2B976FC87}">
      <dgm:prSet phldrT="[Texte]"/>
      <dgm:spPr/>
      <dgm:t>
        <a:bodyPr/>
        <a:lstStyle/>
        <a:p>
          <a:r>
            <a:rPr lang="fr-FR" dirty="0"/>
            <a:t>Data sent to the Android Phone</a:t>
          </a:r>
        </a:p>
      </dgm:t>
    </dgm:pt>
    <dgm:pt modelId="{7D998B00-3F1F-4543-BD38-9487F8413BD1}" type="parTrans" cxnId="{118010DF-9546-4478-A05A-EB68AFA0F0E7}">
      <dgm:prSet/>
      <dgm:spPr/>
      <dgm:t>
        <a:bodyPr/>
        <a:lstStyle/>
        <a:p>
          <a:endParaRPr lang="fr-FR"/>
        </a:p>
      </dgm:t>
    </dgm:pt>
    <dgm:pt modelId="{D6ECF130-94BA-4986-9D67-6A7D4393DB4C}" type="sibTrans" cxnId="{118010DF-9546-4478-A05A-EB68AFA0F0E7}">
      <dgm:prSet/>
      <dgm:spPr/>
      <dgm:t>
        <a:bodyPr/>
        <a:lstStyle/>
        <a:p>
          <a:endParaRPr lang="fr-FR"/>
        </a:p>
      </dgm:t>
    </dgm:pt>
    <dgm:pt modelId="{D00FB710-6680-4A6C-8137-F453A95C6CEC}">
      <dgm:prSet/>
      <dgm:spPr/>
      <dgm:t>
        <a:bodyPr/>
        <a:lstStyle/>
        <a:p>
          <a:r>
            <a:rPr lang="fr-FR" dirty="0"/>
            <a:t>Sound </a:t>
          </a:r>
          <a:r>
            <a:rPr lang="fr-FR" dirty="0" err="1"/>
            <a:t>produced</a:t>
          </a:r>
          <a:endParaRPr lang="fr-FR" dirty="0"/>
        </a:p>
      </dgm:t>
    </dgm:pt>
    <dgm:pt modelId="{525A210D-205D-4E67-BFF1-F44764938AC2}" type="parTrans" cxnId="{FF9DECBF-70D6-4D06-B73B-2114E5F3463C}">
      <dgm:prSet/>
      <dgm:spPr/>
      <dgm:t>
        <a:bodyPr/>
        <a:lstStyle/>
        <a:p>
          <a:endParaRPr lang="fr-FR"/>
        </a:p>
      </dgm:t>
    </dgm:pt>
    <dgm:pt modelId="{51062C17-3276-4A5A-A1E1-4895F8A3A778}" type="sibTrans" cxnId="{FF9DECBF-70D6-4D06-B73B-2114E5F3463C}">
      <dgm:prSet/>
      <dgm:spPr/>
      <dgm:t>
        <a:bodyPr/>
        <a:lstStyle/>
        <a:p>
          <a:endParaRPr lang="fr-FR"/>
        </a:p>
      </dgm:t>
    </dgm:pt>
    <dgm:pt modelId="{411F9F85-054A-41EB-B760-5E997CD2BC0A}" type="pres">
      <dgm:prSet presAssocID="{563F7A26-31F0-4E48-8187-F12092F126AD}" presName="CompostProcess" presStyleCnt="0">
        <dgm:presLayoutVars>
          <dgm:dir/>
          <dgm:resizeHandles val="exact"/>
        </dgm:presLayoutVars>
      </dgm:prSet>
      <dgm:spPr/>
    </dgm:pt>
    <dgm:pt modelId="{C5152927-6F82-4D73-84CD-269CEA202240}" type="pres">
      <dgm:prSet presAssocID="{563F7A26-31F0-4E48-8187-F12092F126AD}" presName="arrow" presStyleLbl="bgShp" presStyleIdx="0" presStyleCnt="1" custLinFactNeighborX="-324" custLinFactNeighborY="2381"/>
      <dgm:spPr/>
    </dgm:pt>
    <dgm:pt modelId="{4CC7F308-56D5-496D-821A-252536A53509}" type="pres">
      <dgm:prSet presAssocID="{563F7A26-31F0-4E48-8187-F12092F126AD}" presName="linearProcess" presStyleCnt="0"/>
      <dgm:spPr/>
    </dgm:pt>
    <dgm:pt modelId="{84F791C2-D692-4CEF-97A2-D2DCD729A110}" type="pres">
      <dgm:prSet presAssocID="{4FE8E4E6-0344-47E6-ADF8-F5B0A22CE108}" presName="textNode" presStyleLbl="node1" presStyleIdx="0" presStyleCnt="4">
        <dgm:presLayoutVars>
          <dgm:bulletEnabled val="1"/>
        </dgm:presLayoutVars>
      </dgm:prSet>
      <dgm:spPr/>
    </dgm:pt>
    <dgm:pt modelId="{196BDAA4-7B16-4E8B-877D-039D5A112126}" type="pres">
      <dgm:prSet presAssocID="{30A9B23B-8934-4611-8BAC-0DBF20DEF34C}" presName="sibTrans" presStyleCnt="0"/>
      <dgm:spPr/>
    </dgm:pt>
    <dgm:pt modelId="{AEF74C6C-0BF4-4ACD-8955-24C8EC8450F6}" type="pres">
      <dgm:prSet presAssocID="{A482A637-3CA1-46AF-8A9D-41403EFCF91E}" presName="textNode" presStyleLbl="node1" presStyleIdx="1" presStyleCnt="4">
        <dgm:presLayoutVars>
          <dgm:bulletEnabled val="1"/>
        </dgm:presLayoutVars>
      </dgm:prSet>
      <dgm:spPr/>
    </dgm:pt>
    <dgm:pt modelId="{55C7B2DF-EEFD-4BD9-8062-5AD5C91290FB}" type="pres">
      <dgm:prSet presAssocID="{88BC1AFC-1213-45EF-ACA1-09C274B117CF}" presName="sibTrans" presStyleCnt="0"/>
      <dgm:spPr/>
    </dgm:pt>
    <dgm:pt modelId="{BD413997-667F-4DA9-9466-1C06D16C2546}" type="pres">
      <dgm:prSet presAssocID="{302957BB-7A9F-4374-9C95-02D2B976FC87}" presName="textNode" presStyleLbl="node1" presStyleIdx="2" presStyleCnt="4">
        <dgm:presLayoutVars>
          <dgm:bulletEnabled val="1"/>
        </dgm:presLayoutVars>
      </dgm:prSet>
      <dgm:spPr/>
    </dgm:pt>
    <dgm:pt modelId="{FE7CCA8D-9A6B-4AA1-9C33-A352D718B057}" type="pres">
      <dgm:prSet presAssocID="{D6ECF130-94BA-4986-9D67-6A7D4393DB4C}" presName="sibTrans" presStyleCnt="0"/>
      <dgm:spPr/>
    </dgm:pt>
    <dgm:pt modelId="{91CB4E76-1022-4A2C-85C3-626E7FDA8362}" type="pres">
      <dgm:prSet presAssocID="{D00FB710-6680-4A6C-8137-F453A95C6CEC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1BBB661A-B839-4BCA-888D-79C6F4F9CF83}" type="presOf" srcId="{A482A637-3CA1-46AF-8A9D-41403EFCF91E}" destId="{AEF74C6C-0BF4-4ACD-8955-24C8EC8450F6}" srcOrd="0" destOrd="0" presId="urn:microsoft.com/office/officeart/2005/8/layout/hProcess9"/>
    <dgm:cxn modelId="{F32D614B-0972-456C-96B2-BA262D8BB4D8}" type="presOf" srcId="{563F7A26-31F0-4E48-8187-F12092F126AD}" destId="{411F9F85-054A-41EB-B760-5E997CD2BC0A}" srcOrd="0" destOrd="0" presId="urn:microsoft.com/office/officeart/2005/8/layout/hProcess9"/>
    <dgm:cxn modelId="{1A02706C-6A49-4744-BE54-F74C6B0C444F}" srcId="{563F7A26-31F0-4E48-8187-F12092F126AD}" destId="{4FE8E4E6-0344-47E6-ADF8-F5B0A22CE108}" srcOrd="0" destOrd="0" parTransId="{79264527-CCC1-480F-AFB8-591394193605}" sibTransId="{30A9B23B-8934-4611-8BAC-0DBF20DEF34C}"/>
    <dgm:cxn modelId="{4F594D8A-006C-4486-A0FA-0F8F7A8AD23D}" type="presOf" srcId="{4FE8E4E6-0344-47E6-ADF8-F5B0A22CE108}" destId="{84F791C2-D692-4CEF-97A2-D2DCD729A110}" srcOrd="0" destOrd="0" presId="urn:microsoft.com/office/officeart/2005/8/layout/hProcess9"/>
    <dgm:cxn modelId="{FF9DECBF-70D6-4D06-B73B-2114E5F3463C}" srcId="{563F7A26-31F0-4E48-8187-F12092F126AD}" destId="{D00FB710-6680-4A6C-8137-F453A95C6CEC}" srcOrd="3" destOrd="0" parTransId="{525A210D-205D-4E67-BFF1-F44764938AC2}" sibTransId="{51062C17-3276-4A5A-A1E1-4895F8A3A778}"/>
    <dgm:cxn modelId="{23A564CC-7B71-4C7A-BF68-9A3C198C9670}" type="presOf" srcId="{302957BB-7A9F-4374-9C95-02D2B976FC87}" destId="{BD413997-667F-4DA9-9466-1C06D16C2546}" srcOrd="0" destOrd="0" presId="urn:microsoft.com/office/officeart/2005/8/layout/hProcess9"/>
    <dgm:cxn modelId="{88CE4FCC-A7A7-4699-9D5F-6A7D9D9855AD}" srcId="{563F7A26-31F0-4E48-8187-F12092F126AD}" destId="{A482A637-3CA1-46AF-8A9D-41403EFCF91E}" srcOrd="1" destOrd="0" parTransId="{01463557-6AF1-4A7A-BBE1-ADC804387285}" sibTransId="{88BC1AFC-1213-45EF-ACA1-09C274B117CF}"/>
    <dgm:cxn modelId="{8AF801D4-0E65-4785-883B-FC0A62816F61}" type="presOf" srcId="{D00FB710-6680-4A6C-8137-F453A95C6CEC}" destId="{91CB4E76-1022-4A2C-85C3-626E7FDA8362}" srcOrd="0" destOrd="0" presId="urn:microsoft.com/office/officeart/2005/8/layout/hProcess9"/>
    <dgm:cxn modelId="{118010DF-9546-4478-A05A-EB68AFA0F0E7}" srcId="{563F7A26-31F0-4E48-8187-F12092F126AD}" destId="{302957BB-7A9F-4374-9C95-02D2B976FC87}" srcOrd="2" destOrd="0" parTransId="{7D998B00-3F1F-4543-BD38-9487F8413BD1}" sibTransId="{D6ECF130-94BA-4986-9D67-6A7D4393DB4C}"/>
    <dgm:cxn modelId="{E239834E-9060-42BD-82D9-3E29E3302A45}" type="presParOf" srcId="{411F9F85-054A-41EB-B760-5E997CD2BC0A}" destId="{C5152927-6F82-4D73-84CD-269CEA202240}" srcOrd="0" destOrd="0" presId="urn:microsoft.com/office/officeart/2005/8/layout/hProcess9"/>
    <dgm:cxn modelId="{7EB13299-F615-42B0-9AE2-C37DE3F9C3E4}" type="presParOf" srcId="{411F9F85-054A-41EB-B760-5E997CD2BC0A}" destId="{4CC7F308-56D5-496D-821A-252536A53509}" srcOrd="1" destOrd="0" presId="urn:microsoft.com/office/officeart/2005/8/layout/hProcess9"/>
    <dgm:cxn modelId="{54090898-839F-4F56-92C1-A4DE68A16459}" type="presParOf" srcId="{4CC7F308-56D5-496D-821A-252536A53509}" destId="{84F791C2-D692-4CEF-97A2-D2DCD729A110}" srcOrd="0" destOrd="0" presId="urn:microsoft.com/office/officeart/2005/8/layout/hProcess9"/>
    <dgm:cxn modelId="{F540587D-00ED-4912-BCF0-B630C85B4B9E}" type="presParOf" srcId="{4CC7F308-56D5-496D-821A-252536A53509}" destId="{196BDAA4-7B16-4E8B-877D-039D5A112126}" srcOrd="1" destOrd="0" presId="urn:microsoft.com/office/officeart/2005/8/layout/hProcess9"/>
    <dgm:cxn modelId="{42219822-FD3B-4A30-A167-54F3A2EBE4F3}" type="presParOf" srcId="{4CC7F308-56D5-496D-821A-252536A53509}" destId="{AEF74C6C-0BF4-4ACD-8955-24C8EC8450F6}" srcOrd="2" destOrd="0" presId="urn:microsoft.com/office/officeart/2005/8/layout/hProcess9"/>
    <dgm:cxn modelId="{B2A1C044-48BB-48FA-9363-8B19D75BEB7E}" type="presParOf" srcId="{4CC7F308-56D5-496D-821A-252536A53509}" destId="{55C7B2DF-EEFD-4BD9-8062-5AD5C91290FB}" srcOrd="3" destOrd="0" presId="urn:microsoft.com/office/officeart/2005/8/layout/hProcess9"/>
    <dgm:cxn modelId="{965CBA3C-5B0E-41B6-BA4E-DBC5CE3AE38B}" type="presParOf" srcId="{4CC7F308-56D5-496D-821A-252536A53509}" destId="{BD413997-667F-4DA9-9466-1C06D16C2546}" srcOrd="4" destOrd="0" presId="urn:microsoft.com/office/officeart/2005/8/layout/hProcess9"/>
    <dgm:cxn modelId="{3DB7E641-C8BF-4333-87BF-FB6B69B416B4}" type="presParOf" srcId="{4CC7F308-56D5-496D-821A-252536A53509}" destId="{FE7CCA8D-9A6B-4AA1-9C33-A352D718B057}" srcOrd="5" destOrd="0" presId="urn:microsoft.com/office/officeart/2005/8/layout/hProcess9"/>
    <dgm:cxn modelId="{9FCDF948-9D2A-422B-9C78-E986C3743939}" type="presParOf" srcId="{4CC7F308-56D5-496D-821A-252536A53509}" destId="{91CB4E76-1022-4A2C-85C3-626E7FDA836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52927-6F82-4D73-84CD-269CEA202240}">
      <dsp:nvSpPr>
        <dsp:cNvPr id="0" name=""/>
        <dsp:cNvSpPr/>
      </dsp:nvSpPr>
      <dsp:spPr>
        <a:xfrm>
          <a:off x="612585" y="0"/>
          <a:ext cx="7207286" cy="33551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791C2-D692-4CEF-97A2-D2DCD729A110}">
      <dsp:nvSpPr>
        <dsp:cNvPr id="0" name=""/>
        <dsp:cNvSpPr/>
      </dsp:nvSpPr>
      <dsp:spPr>
        <a:xfrm>
          <a:off x="4243" y="1006555"/>
          <a:ext cx="2041126" cy="13420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 err="1"/>
            <a:t>Ultrasound</a:t>
          </a:r>
          <a:r>
            <a:rPr lang="fr-FR" sz="2600" kern="1200" dirty="0"/>
            <a:t> sent to the hand</a:t>
          </a:r>
        </a:p>
      </dsp:txBody>
      <dsp:txXfrm>
        <a:off x="69758" y="1072070"/>
        <a:ext cx="1910096" cy="1211043"/>
      </dsp:txXfrm>
    </dsp:sp>
    <dsp:sp modelId="{AEF74C6C-0BF4-4ACD-8955-24C8EC8450F6}">
      <dsp:nvSpPr>
        <dsp:cNvPr id="0" name=""/>
        <dsp:cNvSpPr/>
      </dsp:nvSpPr>
      <dsp:spPr>
        <a:xfrm>
          <a:off x="2147426" y="1006555"/>
          <a:ext cx="2041126" cy="13420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Computation of the distance</a:t>
          </a:r>
        </a:p>
      </dsp:txBody>
      <dsp:txXfrm>
        <a:off x="2212941" y="1072070"/>
        <a:ext cx="1910096" cy="1211043"/>
      </dsp:txXfrm>
    </dsp:sp>
    <dsp:sp modelId="{BD413997-667F-4DA9-9466-1C06D16C2546}">
      <dsp:nvSpPr>
        <dsp:cNvPr id="0" name=""/>
        <dsp:cNvSpPr/>
      </dsp:nvSpPr>
      <dsp:spPr>
        <a:xfrm>
          <a:off x="4290608" y="1006555"/>
          <a:ext cx="2041126" cy="13420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Data sent to the Android Phone</a:t>
          </a:r>
        </a:p>
      </dsp:txBody>
      <dsp:txXfrm>
        <a:off x="4356123" y="1072070"/>
        <a:ext cx="1910096" cy="1211043"/>
      </dsp:txXfrm>
    </dsp:sp>
    <dsp:sp modelId="{91CB4E76-1022-4A2C-85C3-626E7FDA8362}">
      <dsp:nvSpPr>
        <dsp:cNvPr id="0" name=""/>
        <dsp:cNvSpPr/>
      </dsp:nvSpPr>
      <dsp:spPr>
        <a:xfrm>
          <a:off x="6433791" y="1006555"/>
          <a:ext cx="2041126" cy="13420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Sound </a:t>
          </a:r>
          <a:r>
            <a:rPr lang="fr-FR" sz="2600" kern="1200" dirty="0" err="1"/>
            <a:t>produced</a:t>
          </a:r>
          <a:endParaRPr lang="fr-FR" sz="2600" kern="1200" dirty="0"/>
        </a:p>
      </dsp:txBody>
      <dsp:txXfrm>
        <a:off x="6499306" y="1072070"/>
        <a:ext cx="1910096" cy="1211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790551"/>
      </p:ext>
    </p:extLst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638590"/>
      </p:ext>
    </p:extLst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987369"/>
      </p:ext>
    </p:extLst>
  </p:cSld>
  <p:clrMapOvr>
    <a:masterClrMapping/>
  </p:clrMapOvr>
  <p:transition spd="slow">
    <p:wipe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966178"/>
      </p:ext>
    </p:extLst>
  </p:cSld>
  <p:clrMapOvr>
    <a:masterClrMapping/>
  </p:clrMapOvr>
  <p:transition spd="slow">
    <p:wipe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510960"/>
      </p:ext>
    </p:extLst>
  </p:cSld>
  <p:clrMapOvr>
    <a:masterClrMapping/>
  </p:clrMapOvr>
  <p:transition spd="slow">
    <p:wipe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248554"/>
      </p:ext>
    </p:extLst>
  </p:cSld>
  <p:clrMapOvr>
    <a:masterClrMapping/>
  </p:clrMapOvr>
  <p:transition spd="slow">
    <p:wipe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461812"/>
      </p:ext>
    </p:extLst>
  </p:cSld>
  <p:clrMapOvr>
    <a:masterClrMapping/>
  </p:clrMapOvr>
  <p:transition spd="slow">
    <p:wipe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74885"/>
      </p:ext>
    </p:extLst>
  </p:cSld>
  <p:clrMapOvr>
    <a:masterClrMapping/>
  </p:clrMapOvr>
  <p:transition spd="slow">
    <p:wipe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8386"/>
      </p:ext>
    </p:extLst>
  </p:cSld>
  <p:clrMapOvr>
    <a:masterClrMapping/>
  </p:clrMapOvr>
  <p:transition spd="slow">
    <p:wipe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543850"/>
      </p:ext>
    </p:extLst>
  </p:cSld>
  <p:clrMapOvr>
    <a:masterClrMapping/>
  </p:clrMapOvr>
  <p:transition spd="slow">
    <p:wipe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977360"/>
      </p:ext>
    </p:extLst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343559"/>
      </p:ext>
    </p:extLst>
  </p:cSld>
  <p:clrMapOvr>
    <a:masterClrMapping/>
  </p:clrMapOvr>
  <p:transition spd="slow">
    <p:wipe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411376"/>
      </p:ext>
    </p:extLst>
  </p:cSld>
  <p:clrMapOvr>
    <a:masterClrMapping/>
  </p:clrMapOvr>
  <p:transition spd="slow">
    <p:wipe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692081"/>
      </p:ext>
    </p:extLst>
  </p:cSld>
  <p:clrMapOvr>
    <a:masterClrMapping/>
  </p:clrMapOvr>
  <p:transition spd="slow">
    <p:wipe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419778"/>
      </p:ext>
    </p:extLst>
  </p:cSld>
  <p:clrMapOvr>
    <a:masterClrMapping/>
  </p:clrMapOvr>
  <p:transition spd="slow">
    <p:wipe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941487"/>
      </p:ext>
    </p:extLst>
  </p:cSld>
  <p:clrMapOvr>
    <a:masterClrMapping/>
  </p:clrMapOvr>
  <p:transition spd="slow">
    <p:wipe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398476"/>
      </p:ext>
    </p:extLst>
  </p:cSld>
  <p:clrMapOvr>
    <a:masterClrMapping/>
  </p:clrMapOvr>
  <p:transition spd="slow">
    <p:wipe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0332"/>
      </p:ext>
    </p:extLst>
  </p:cSld>
  <p:clrMapOvr>
    <a:masterClrMapping/>
  </p:clrMapOvr>
  <p:transition spd="slow">
    <p:wipe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622519"/>
      </p:ext>
    </p:extLst>
  </p:cSld>
  <p:clrMapOvr>
    <a:masterClrMapping/>
  </p:clrMapOvr>
  <p:transition spd="slow">
    <p:wipe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368580"/>
      </p:ext>
    </p:extLst>
  </p:cSld>
  <p:clrMapOvr>
    <a:masterClrMapping/>
  </p:clrMapOvr>
  <p:transition spd="slow">
    <p:wipe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30983"/>
      </p:ext>
    </p:extLst>
  </p:cSld>
  <p:clrMapOvr>
    <a:masterClrMapping/>
  </p:clrMapOvr>
  <p:transition spd="slow">
    <p:wipe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45328"/>
      </p:ext>
    </p:extLst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391652"/>
      </p:ext>
    </p:extLst>
  </p:cSld>
  <p:clrMapOvr>
    <a:masterClrMapping/>
  </p:clrMapOvr>
  <p:transition spd="slow">
    <p:wipe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15128"/>
      </p:ext>
    </p:extLst>
  </p:cSld>
  <p:clrMapOvr>
    <a:masterClrMapping/>
  </p:clrMapOvr>
  <p:transition spd="slow">
    <p:wipe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824994"/>
      </p:ext>
    </p:extLst>
  </p:cSld>
  <p:clrMapOvr>
    <a:masterClrMapping/>
  </p:clrMapOvr>
  <p:transition spd="slow">
    <p:wipe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166405"/>
      </p:ext>
    </p:extLst>
  </p:cSld>
  <p:clrMapOvr>
    <a:masterClrMapping/>
  </p:clrMapOvr>
  <p:transition spd="slow">
    <p:wipe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36397"/>
      </p:ext>
    </p:extLst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895721"/>
      </p:ext>
    </p:extLst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97760"/>
      </p:ext>
    </p:extLst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23358"/>
      </p:ext>
    </p:extLst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605189"/>
      </p:ext>
    </p:extLst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837000"/>
      </p:ext>
    </p:extLst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980310"/>
      </p:ext>
    </p:extLst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8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67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697805D-683B-4279-A41A-C4663F2E6D0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2AFB14F-EAD9-4CA9-9597-D55F05379779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530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 dir="u"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1000logos.net/android-logo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hyperlink" Target="https://yoibo.com/product/hc-sr04-ultrasonic-sensor-distance-measuring-module-for-arduino/" TargetMode="Externa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B905FEE-4507-44EC-A70A-AC3B678FC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B63E3A-B250-449B-A2A6-3763BFCCB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4D87A0-BA55-4A8B-9FD6-6109543D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20720"/>
            <a:ext cx="3366054" cy="5571069"/>
          </a:xfrm>
          <a:prstGeom prst="rect">
            <a:avLst/>
          </a:prstGeom>
          <a:blipFill dpi="0"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tile tx="25400" ty="6350" sx="91000" sy="91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6206FD2-9704-4F8F-8A6C-20A89CEEF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3224" y="4297556"/>
            <a:ext cx="6353968" cy="14333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An IoT project by Camille MATHIEU and Timothé CHAUVET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que 4">
            <a:extLst>
              <a:ext uri="{FF2B5EF4-FFF2-40B4-BE49-F238E27FC236}">
                <a16:creationId xmlns:a16="http://schemas.microsoft.com/office/drawing/2014/main" id="{27305059-85DA-41F9-949C-181641F36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3224" y="3339588"/>
            <a:ext cx="5298613" cy="64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24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EBDAE9-8F17-4725-8048-C1B7486E9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Future of the </a:t>
            </a:r>
            <a:r>
              <a:rPr lang="fr-FR" dirty="0" err="1"/>
              <a:t>project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C37101-D7EE-4F3F-A22D-64849D2F0D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 err="1"/>
              <a:t>Connect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to the computer </a:t>
            </a:r>
            <a:r>
              <a:rPr lang="fr-FR" dirty="0" err="1"/>
              <a:t>using</a:t>
            </a:r>
            <a:r>
              <a:rPr lang="fr-FR" dirty="0"/>
              <a:t> CMD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5929682"/>
      </p:ext>
    </p:extLst>
  </p:cSld>
  <p:clrMapOvr>
    <a:masterClrMapping/>
  </p:clrMapOvr>
  <p:transition spd="slow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blanc&#10;&#10;Description générée automatiquement">
            <a:extLst>
              <a:ext uri="{FF2B5EF4-FFF2-40B4-BE49-F238E27FC236}">
                <a16:creationId xmlns:a16="http://schemas.microsoft.com/office/drawing/2014/main" id="{BC684C1A-7C01-448F-B44B-9B9A34D31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77" y="1856664"/>
            <a:ext cx="2493393" cy="2493393"/>
          </a:xfrm>
          <a:prstGeom prst="rect">
            <a:avLst/>
          </a:prstGeom>
        </p:spPr>
      </p:pic>
      <p:pic>
        <p:nvPicPr>
          <p:cNvPr id="7" name="Image 6" descr="Une image contenant texte, personne, homme, souriant&#10;&#10;Description générée automatiquement">
            <a:extLst>
              <a:ext uri="{FF2B5EF4-FFF2-40B4-BE49-F238E27FC236}">
                <a16:creationId xmlns:a16="http://schemas.microsoft.com/office/drawing/2014/main" id="{51B69116-0CFD-4F11-B830-164399BAB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775" y="1856664"/>
            <a:ext cx="2493393" cy="24933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F6866A-8714-44D5-B34D-D3C753CC4ECE}"/>
              </a:ext>
            </a:extLst>
          </p:cNvPr>
          <p:cNvSpPr/>
          <p:nvPr/>
        </p:nvSpPr>
        <p:spPr>
          <a:xfrm>
            <a:off x="8336132" y="5184559"/>
            <a:ext cx="106532" cy="1074198"/>
          </a:xfrm>
          <a:prstGeom prst="rect">
            <a:avLst/>
          </a:prstGeom>
          <a:solidFill>
            <a:srgbClr val="373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06A7D96-8FEC-413C-9430-8DC765046966}"/>
              </a:ext>
            </a:extLst>
          </p:cNvPr>
          <p:cNvSpPr txBox="1"/>
          <p:nvPr/>
        </p:nvSpPr>
        <p:spPr>
          <a:xfrm>
            <a:off x="1592183" y="4850737"/>
            <a:ext cx="3586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Camille MATHIEU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7F65E1B-4254-4B27-A081-450DA79FC9D9}"/>
              </a:ext>
            </a:extLst>
          </p:cNvPr>
          <p:cNvSpPr txBox="1"/>
          <p:nvPr/>
        </p:nvSpPr>
        <p:spPr>
          <a:xfrm>
            <a:off x="6164181" y="4850736"/>
            <a:ext cx="3586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Timothé CHAUVET</a:t>
            </a:r>
          </a:p>
        </p:txBody>
      </p:sp>
    </p:spTree>
    <p:extLst>
      <p:ext uri="{BB962C8B-B14F-4D97-AF65-F5344CB8AC3E}">
        <p14:creationId xmlns:p14="http://schemas.microsoft.com/office/powerpoint/2010/main" val="3682137532"/>
      </p:ext>
    </p:extLst>
  </p:cSld>
  <p:clrMapOvr>
    <a:masterClrMapping/>
  </p:clrMapOvr>
  <p:transition spd="slow"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AC0DC61C-E3D9-4019-8508-ED16085F4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10">
            <a:extLst>
              <a:ext uri="{FF2B5EF4-FFF2-40B4-BE49-F238E27FC236}">
                <a16:creationId xmlns:a16="http://schemas.microsoft.com/office/drawing/2014/main" id="{E92407DA-3131-450F-AA85-F951EE176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12">
            <a:extLst>
              <a:ext uri="{FF2B5EF4-FFF2-40B4-BE49-F238E27FC236}">
                <a16:creationId xmlns:a16="http://schemas.microsoft.com/office/drawing/2014/main" id="{97D6637F-1EB7-4CD3-B63F-D394D5947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7EED8F6-D9DB-4879-B579-36CE82690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Theremin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5145DC-7029-437C-8227-AC8D64FDF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806" y="3849539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600"/>
              <a:t>What is it ?</a:t>
            </a:r>
          </a:p>
        </p:txBody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FE7D21BE-D5E6-457F-A3AA-633D15D2A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personne, homme, photo, avant&#10;&#10;Description générée automatiquement">
            <a:extLst>
              <a:ext uri="{FF2B5EF4-FFF2-40B4-BE49-F238E27FC236}">
                <a16:creationId xmlns:a16="http://schemas.microsoft.com/office/drawing/2014/main" id="{B6EBEB94-4D55-4E6D-A9A8-300B46CD6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984" y="837975"/>
            <a:ext cx="6896936" cy="518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01983"/>
      </p:ext>
    </p:extLst>
  </p:cSld>
  <p:clrMapOvr>
    <a:masterClrMapping/>
  </p:clrMapOvr>
  <p:transition spd="slow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B1B4A28-84A8-4ED1-A8EF-6C1F938F6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9155FB-650E-48FC-BFF3-B26034332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47CE0E-18BC-465A-A77F-748CB9408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307BD2-6092-464D-A580-3275360BA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State of the art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FF5CEA-0D9F-434F-8108-2AAA46E3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A1712E-0378-4DBB-990D-9697E9DBC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09" y="1253648"/>
            <a:ext cx="3890910" cy="291818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6D76DF-023F-4FA5-BF47-974DE70A3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60141" y="822682"/>
            <a:ext cx="0" cy="2926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Une image contenant équipement électronique, circuit&#10;&#10;Description générée automatiquement">
            <a:extLst>
              <a:ext uri="{FF2B5EF4-FFF2-40B4-BE49-F238E27FC236}">
                <a16:creationId xmlns:a16="http://schemas.microsoft.com/office/drawing/2014/main" id="{D1EFFE6E-B68C-442F-A985-E84157BCF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64" y="1191058"/>
            <a:ext cx="3974364" cy="298077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2F4057-7BAA-4E06-A9E3-1F1D4A054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9687D04F-B1AF-4B74-AE57-2803C484D061}"/>
              </a:ext>
            </a:extLst>
          </p:cNvPr>
          <p:cNvSpPr txBox="1"/>
          <p:nvPr/>
        </p:nvSpPr>
        <p:spPr>
          <a:xfrm>
            <a:off x="1084616" y="680845"/>
            <a:ext cx="389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Ultrasonic Theremin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287244F-DA86-4E41-A70E-701DAE484641}"/>
              </a:ext>
            </a:extLst>
          </p:cNvPr>
          <p:cNvSpPr txBox="1"/>
          <p:nvPr/>
        </p:nvSpPr>
        <p:spPr>
          <a:xfrm>
            <a:off x="7087635" y="466802"/>
            <a:ext cx="389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Real Theremin Using </a:t>
            </a:r>
            <a:r>
              <a:rPr lang="en-US" dirty="0" err="1">
                <a:solidFill>
                  <a:schemeClr val="bg1"/>
                </a:solidFill>
              </a:rPr>
              <a:t>Open.Theremin</a:t>
            </a:r>
            <a:r>
              <a:rPr lang="en-US" dirty="0">
                <a:solidFill>
                  <a:schemeClr val="bg1"/>
                </a:solidFill>
              </a:rPr>
              <a:t> Shield for Arduino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27769"/>
      </p:ext>
    </p:extLst>
  </p:cSld>
  <p:clrMapOvr>
    <a:masterClrMapping/>
  </p:clrMapOvr>
  <p:transition spd="slow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905FEE-4507-44EC-A70A-AC3B678FC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B63E3A-B250-449B-A2A6-3763BFCCB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D98EE46-797C-45B8-8337-491B94E0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8359FB-14E7-4061-A629-5DC17D0C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01" y="640080"/>
            <a:ext cx="4019429" cy="33393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objective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8E41B4-79A6-4D7A-BC87-D96631EE0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921" y="4315017"/>
            <a:ext cx="4015009" cy="18939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Two sensors to capture volume &amp; frequency</a:t>
            </a:r>
          </a:p>
          <a:p>
            <a:pPr marL="285750" indent="-285750" algn="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ESP32 sends data to Android</a:t>
            </a:r>
          </a:p>
          <a:p>
            <a:pPr marL="285750" indent="-285750" algn="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Data converted to sound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4CA735-62CB-4665-AA7D-4A259E3F7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4156010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19704C7-B579-43B7-89ED-555E6619A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25400" ty="6350" sx="91000" sy="91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6DCB9B-AB28-426E-BE2E-536ADDC93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25" b="90000" l="10000" r="90000">
                        <a14:foregroundMark x1="34625" y1="39125" x2="27125" y2="39875"/>
                        <a14:foregroundMark x1="27125" y1="39875" x2="21500" y2="44000"/>
                        <a14:foregroundMark x1="21500" y1="44000" x2="22500" y2="42875"/>
                        <a14:foregroundMark x1="70875" y1="12625" x2="67125" y2="9625"/>
                        <a14:foregroundMark x1="54375" y1="10625" x2="50375" y2="14625"/>
                        <a14:foregroundMark x1="58625" y1="10125" x2="58625" y2="10125"/>
                        <a14:foregroundMark x1="60125" y1="9875" x2="57125" y2="1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83794" y="2556667"/>
            <a:ext cx="3652289" cy="3652289"/>
          </a:xfrm>
          <a:prstGeom prst="rect">
            <a:avLst/>
          </a:prstGeom>
        </p:spPr>
      </p:pic>
      <p:pic>
        <p:nvPicPr>
          <p:cNvPr id="6" name="Image 5" descr="Une image contenant texte, équipement électronique, circuit&#10;&#10;Description générée automatiquement">
            <a:extLst>
              <a:ext uri="{FF2B5EF4-FFF2-40B4-BE49-F238E27FC236}">
                <a16:creationId xmlns:a16="http://schemas.microsoft.com/office/drawing/2014/main" id="{BDD8F2B0-C490-420F-824E-568FB5EF39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271" y="81983"/>
            <a:ext cx="2993345" cy="299334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30FB7B1-577C-4B1D-B55A-33548CAC4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25" b="90000" l="10000" r="90000">
                        <a14:foregroundMark x1="34625" y1="39125" x2="27125" y2="39875"/>
                        <a14:foregroundMark x1="27125" y1="39875" x2="21500" y2="44000"/>
                        <a14:foregroundMark x1="21500" y1="44000" x2="22500" y2="42875"/>
                        <a14:foregroundMark x1="70875" y1="12625" x2="67125" y2="9625"/>
                        <a14:foregroundMark x1="54375" y1="10625" x2="50375" y2="14625"/>
                        <a14:foregroundMark x1="58625" y1="10125" x2="58625" y2="10125"/>
                        <a14:foregroundMark x1="60125" y1="9875" x2="57125" y2="1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61592" y="2558651"/>
            <a:ext cx="3652289" cy="36522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167B612-AD59-4B3D-A1F3-B0987D124A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b="36065"/>
          <a:stretch/>
        </p:blipFill>
        <p:spPr>
          <a:xfrm>
            <a:off x="8631532" y="774751"/>
            <a:ext cx="3652289" cy="145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1492"/>
      </p:ext>
    </p:extLst>
  </p:cSld>
  <p:clrMapOvr>
    <a:masterClrMapping/>
  </p:clrMapOvr>
  <p:transition spd="slow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CA1ED-5476-47F9-983D-7E4E7B772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Process flow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02C6C827-7E5B-42C1-8E62-125FAA551F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7950104"/>
              </p:ext>
            </p:extLst>
          </p:nvPr>
        </p:nvGraphicFramePr>
        <p:xfrm>
          <a:off x="1731639" y="648646"/>
          <a:ext cx="8479161" cy="335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2872189"/>
      </p:ext>
    </p:extLst>
  </p:cSld>
  <p:clrMapOvr>
    <a:masterClrMapping/>
  </p:clrMapOvr>
  <p:transition spd="slow"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blanc&#10;&#10;Description générée automatiquement">
            <a:extLst>
              <a:ext uri="{FF2B5EF4-FFF2-40B4-BE49-F238E27FC236}">
                <a16:creationId xmlns:a16="http://schemas.microsoft.com/office/drawing/2014/main" id="{BC684C1A-7C01-448F-B44B-9B9A34D31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77" y="1856664"/>
            <a:ext cx="2493393" cy="2493393"/>
          </a:xfrm>
          <a:prstGeom prst="rect">
            <a:avLst/>
          </a:prstGeom>
        </p:spPr>
      </p:pic>
      <p:pic>
        <p:nvPicPr>
          <p:cNvPr id="7" name="Image 6" descr="Une image contenant texte, personne, homme, souriant&#10;&#10;Description générée automatiquement">
            <a:extLst>
              <a:ext uri="{FF2B5EF4-FFF2-40B4-BE49-F238E27FC236}">
                <a16:creationId xmlns:a16="http://schemas.microsoft.com/office/drawing/2014/main" id="{51B69116-0CFD-4F11-B830-164399BAB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775" y="1856664"/>
            <a:ext cx="2493393" cy="24933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F6866A-8714-44D5-B34D-D3C753CC4ECE}"/>
              </a:ext>
            </a:extLst>
          </p:cNvPr>
          <p:cNvSpPr/>
          <p:nvPr/>
        </p:nvSpPr>
        <p:spPr>
          <a:xfrm>
            <a:off x="8336132" y="5184559"/>
            <a:ext cx="106532" cy="1074198"/>
          </a:xfrm>
          <a:prstGeom prst="rect">
            <a:avLst/>
          </a:prstGeom>
          <a:solidFill>
            <a:srgbClr val="373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06A7D96-8FEC-413C-9430-8DC765046966}"/>
              </a:ext>
            </a:extLst>
          </p:cNvPr>
          <p:cNvSpPr txBox="1"/>
          <p:nvPr/>
        </p:nvSpPr>
        <p:spPr>
          <a:xfrm>
            <a:off x="1592183" y="4850737"/>
            <a:ext cx="3586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Camille MATHIEU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7F65E1B-4254-4B27-A081-450DA79FC9D9}"/>
              </a:ext>
            </a:extLst>
          </p:cNvPr>
          <p:cNvSpPr txBox="1"/>
          <p:nvPr/>
        </p:nvSpPr>
        <p:spPr>
          <a:xfrm>
            <a:off x="6164181" y="4850736"/>
            <a:ext cx="3586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Timothé CHAUVET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7532550-2E9E-4604-A4A1-A0BDC320C4E4}"/>
              </a:ext>
            </a:extLst>
          </p:cNvPr>
          <p:cNvSpPr txBox="1"/>
          <p:nvPr/>
        </p:nvSpPr>
        <p:spPr>
          <a:xfrm>
            <a:off x="1592182" y="5398492"/>
            <a:ext cx="3586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fr-FR" sz="2400" dirty="0"/>
              <a:t>Arduino</a:t>
            </a:r>
          </a:p>
          <a:p>
            <a:pPr marL="571500" indent="-571500">
              <a:buFontTx/>
              <a:buChar char="-"/>
            </a:pPr>
            <a:r>
              <a:rPr lang="fr-FR" sz="2400" dirty="0"/>
              <a:t>Conception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5541AD5-E490-4198-9758-298AA7D9B55A}"/>
              </a:ext>
            </a:extLst>
          </p:cNvPr>
          <p:cNvSpPr txBox="1"/>
          <p:nvPr/>
        </p:nvSpPr>
        <p:spPr>
          <a:xfrm>
            <a:off x="6164181" y="5398491"/>
            <a:ext cx="3586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fr-FR" sz="2400" dirty="0"/>
              <a:t>App</a:t>
            </a:r>
          </a:p>
          <a:p>
            <a:pPr marL="571500" indent="-571500">
              <a:buFontTx/>
              <a:buChar char="-"/>
            </a:pPr>
            <a:r>
              <a:rPr lang="fr-FR" sz="2400" dirty="0"/>
              <a:t>Bluetooth part</a:t>
            </a:r>
          </a:p>
        </p:txBody>
      </p:sp>
    </p:spTree>
    <p:extLst>
      <p:ext uri="{BB962C8B-B14F-4D97-AF65-F5344CB8AC3E}">
        <p14:creationId xmlns:p14="http://schemas.microsoft.com/office/powerpoint/2010/main" val="1267890561"/>
      </p:ext>
    </p:extLst>
  </p:cSld>
  <p:clrMapOvr>
    <a:masterClrMapping/>
  </p:clrMapOvr>
  <p:transition spd="slow"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905FEE-4507-44EC-A70A-AC3B678FC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B63E3A-B250-449B-A2A6-3763BFCCB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40FAC9-3505-49ED-9B06-A0F8C1485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79B3CD-E329-42F5-B136-BA1F37EC0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464" y="484632"/>
            <a:ext cx="7453538" cy="5880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8F4E0C1-BC53-429E-8AE3-26A968D7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96" y="977900"/>
            <a:ext cx="6539558" cy="33277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What we’ve done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B042EF-3024-4C57-B282-1B30607FB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58680" y="4476657"/>
            <a:ext cx="5370974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A0B4097-B645-43E0-A2B5-B8D688E7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84632"/>
            <a:ext cx="3584224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01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82E2B9-602B-4C89-AF2C-61089647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72E367-6E37-4C6B-AAC0-CBF9C4B39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eux collègues réalisant un tableau de planification à l’aide de notes autocollantes">
            <a:extLst>
              <a:ext uri="{FF2B5EF4-FFF2-40B4-BE49-F238E27FC236}">
                <a16:creationId xmlns:a16="http://schemas.microsoft.com/office/drawing/2014/main" id="{FE90A185-95F0-4DFB-A070-D2F73F788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" b="78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C1CA635-2D9C-4E3E-820F-5FE35AC14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rgbClr val="3D536C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915632-B746-4C6E-BB16-51A5EA17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Demonstration of the final project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E62FBC-456F-48AE-91ED-3956405D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E74B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490299"/>
      </p:ext>
    </p:extLst>
  </p:cSld>
  <p:clrMapOvr>
    <a:masterClrMapping/>
  </p:clrMapOvr>
  <p:transition spd="slow">
    <p:wipe dir="u"/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égral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97</Words>
  <Application>Microsoft Office PowerPoint</Application>
  <PresentationFormat>Grand écran</PresentationFormat>
  <Paragraphs>27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Tw Cen MT</vt:lpstr>
      <vt:lpstr>Tw Cen MT Condensed</vt:lpstr>
      <vt:lpstr>Wingdings 2</vt:lpstr>
      <vt:lpstr>Wingdings 3</vt:lpstr>
      <vt:lpstr>HDOfficeLightV0</vt:lpstr>
      <vt:lpstr>1_HDOfficeLightV0</vt:lpstr>
      <vt:lpstr>Intégral</vt:lpstr>
      <vt:lpstr>Présentation PowerPoint</vt:lpstr>
      <vt:lpstr>Présentation PowerPoint</vt:lpstr>
      <vt:lpstr>Theremin</vt:lpstr>
      <vt:lpstr>State of the art</vt:lpstr>
      <vt:lpstr>objective</vt:lpstr>
      <vt:lpstr>Process flow</vt:lpstr>
      <vt:lpstr>Présentation PowerPoint</vt:lpstr>
      <vt:lpstr>What we’ve done</vt:lpstr>
      <vt:lpstr>Demonstration of the final project</vt:lpstr>
      <vt:lpstr>Future of the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Lasagne ​​​</dc:creator>
  <cp:lastModifiedBy>Lasagne ​​​</cp:lastModifiedBy>
  <cp:revision>1</cp:revision>
  <dcterms:created xsi:type="dcterms:W3CDTF">2021-01-12T07:46:41Z</dcterms:created>
  <dcterms:modified xsi:type="dcterms:W3CDTF">2021-01-12T08:56:46Z</dcterms:modified>
</cp:coreProperties>
</file>