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24DDA5-4E04-41BF-BABC-5CB4C868D9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4CE041A-F3B1-4F59-AA0A-3B3500D9A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8B11B-5B40-4228-9A20-ABD158AEBA2E}"/>
              </a:ext>
            </a:extLst>
          </p:cNvPr>
          <p:cNvSpPr>
            <a:spLocks noGrp="1"/>
          </p:cNvSpPr>
          <p:nvPr>
            <p:ph type="dt" sz="half" idx="10"/>
          </p:nvPr>
        </p:nvSpPr>
        <p:spPr/>
        <p:txBody>
          <a:bodyPr/>
          <a:lstStyle/>
          <a:p>
            <a:fld id="{7D6E4886-7CC9-49B6-BA3A-3A245C27CE82}" type="datetimeFigureOut">
              <a:rPr lang="fr-FR" smtClean="0"/>
              <a:t>21/02/2021</a:t>
            </a:fld>
            <a:endParaRPr lang="fr-FR"/>
          </a:p>
        </p:txBody>
      </p:sp>
      <p:sp>
        <p:nvSpPr>
          <p:cNvPr id="5" name="Espace réservé du pied de page 4">
            <a:extLst>
              <a:ext uri="{FF2B5EF4-FFF2-40B4-BE49-F238E27FC236}">
                <a16:creationId xmlns:a16="http://schemas.microsoft.com/office/drawing/2014/main" id="{61A5D4E8-91D4-4FCE-A141-C840F760975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0AF0A4-4032-4725-B3C2-D0263B0A4B5D}"/>
              </a:ext>
            </a:extLst>
          </p:cNvPr>
          <p:cNvSpPr>
            <a:spLocks noGrp="1"/>
          </p:cNvSpPr>
          <p:nvPr>
            <p:ph type="sldNum" sz="quarter" idx="12"/>
          </p:nvPr>
        </p:nvSpPr>
        <p:spPr/>
        <p:txBody>
          <a:bodyPr/>
          <a:lstStyle/>
          <a:p>
            <a:fld id="{A800FD6B-35D4-4240-8B36-EA5579ED9514}" type="slidenum">
              <a:rPr lang="fr-FR" smtClean="0"/>
              <a:t>‹N°›</a:t>
            </a:fld>
            <a:endParaRPr lang="fr-FR"/>
          </a:p>
        </p:txBody>
      </p:sp>
    </p:spTree>
    <p:extLst>
      <p:ext uri="{BB962C8B-B14F-4D97-AF65-F5344CB8AC3E}">
        <p14:creationId xmlns:p14="http://schemas.microsoft.com/office/powerpoint/2010/main" val="331782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5CA8D2-8430-4A1B-A56C-B16505A310C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0F70C45-9D70-48FF-B27E-17559F044EA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DDF0F2-1CE5-430B-8B5B-AF1216448E15}"/>
              </a:ext>
            </a:extLst>
          </p:cNvPr>
          <p:cNvSpPr>
            <a:spLocks noGrp="1"/>
          </p:cNvSpPr>
          <p:nvPr>
            <p:ph type="dt" sz="half" idx="10"/>
          </p:nvPr>
        </p:nvSpPr>
        <p:spPr/>
        <p:txBody>
          <a:bodyPr/>
          <a:lstStyle/>
          <a:p>
            <a:fld id="{7D6E4886-7CC9-49B6-BA3A-3A245C27CE82}" type="datetimeFigureOut">
              <a:rPr lang="fr-FR" smtClean="0"/>
              <a:t>21/02/2021</a:t>
            </a:fld>
            <a:endParaRPr lang="fr-FR"/>
          </a:p>
        </p:txBody>
      </p:sp>
      <p:sp>
        <p:nvSpPr>
          <p:cNvPr id="5" name="Espace réservé du pied de page 4">
            <a:extLst>
              <a:ext uri="{FF2B5EF4-FFF2-40B4-BE49-F238E27FC236}">
                <a16:creationId xmlns:a16="http://schemas.microsoft.com/office/drawing/2014/main" id="{FF34F528-3770-43C4-A200-01C4B2D667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80D55F-A24B-48E0-9E83-475B022EE92D}"/>
              </a:ext>
            </a:extLst>
          </p:cNvPr>
          <p:cNvSpPr>
            <a:spLocks noGrp="1"/>
          </p:cNvSpPr>
          <p:nvPr>
            <p:ph type="sldNum" sz="quarter" idx="12"/>
          </p:nvPr>
        </p:nvSpPr>
        <p:spPr/>
        <p:txBody>
          <a:bodyPr/>
          <a:lstStyle/>
          <a:p>
            <a:fld id="{A800FD6B-35D4-4240-8B36-EA5579ED9514}" type="slidenum">
              <a:rPr lang="fr-FR" smtClean="0"/>
              <a:t>‹N°›</a:t>
            </a:fld>
            <a:endParaRPr lang="fr-FR"/>
          </a:p>
        </p:txBody>
      </p:sp>
    </p:spTree>
    <p:extLst>
      <p:ext uri="{BB962C8B-B14F-4D97-AF65-F5344CB8AC3E}">
        <p14:creationId xmlns:p14="http://schemas.microsoft.com/office/powerpoint/2010/main" val="144134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C03E79B-9CC2-417B-BFD5-9B1227CAE57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B798A68-0B9F-4F7E-9DCC-77F94F76EF2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FBB692-659D-4863-AB62-323F5653EADC}"/>
              </a:ext>
            </a:extLst>
          </p:cNvPr>
          <p:cNvSpPr>
            <a:spLocks noGrp="1"/>
          </p:cNvSpPr>
          <p:nvPr>
            <p:ph type="dt" sz="half" idx="10"/>
          </p:nvPr>
        </p:nvSpPr>
        <p:spPr/>
        <p:txBody>
          <a:bodyPr/>
          <a:lstStyle/>
          <a:p>
            <a:fld id="{7D6E4886-7CC9-49B6-BA3A-3A245C27CE82}" type="datetimeFigureOut">
              <a:rPr lang="fr-FR" smtClean="0"/>
              <a:t>21/02/2021</a:t>
            </a:fld>
            <a:endParaRPr lang="fr-FR"/>
          </a:p>
        </p:txBody>
      </p:sp>
      <p:sp>
        <p:nvSpPr>
          <p:cNvPr id="5" name="Espace réservé du pied de page 4">
            <a:extLst>
              <a:ext uri="{FF2B5EF4-FFF2-40B4-BE49-F238E27FC236}">
                <a16:creationId xmlns:a16="http://schemas.microsoft.com/office/drawing/2014/main" id="{BA117AB4-A0F2-42D2-9ECA-56DED2E6F3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357B72-3D16-4414-A6DB-20F6F079A9CA}"/>
              </a:ext>
            </a:extLst>
          </p:cNvPr>
          <p:cNvSpPr>
            <a:spLocks noGrp="1"/>
          </p:cNvSpPr>
          <p:nvPr>
            <p:ph type="sldNum" sz="quarter" idx="12"/>
          </p:nvPr>
        </p:nvSpPr>
        <p:spPr/>
        <p:txBody>
          <a:bodyPr/>
          <a:lstStyle/>
          <a:p>
            <a:fld id="{A800FD6B-35D4-4240-8B36-EA5579ED9514}" type="slidenum">
              <a:rPr lang="fr-FR" smtClean="0"/>
              <a:t>‹N°›</a:t>
            </a:fld>
            <a:endParaRPr lang="fr-FR"/>
          </a:p>
        </p:txBody>
      </p:sp>
    </p:spTree>
    <p:extLst>
      <p:ext uri="{BB962C8B-B14F-4D97-AF65-F5344CB8AC3E}">
        <p14:creationId xmlns:p14="http://schemas.microsoft.com/office/powerpoint/2010/main" val="32081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5E6063-3DA8-4882-9F70-2DC5065F86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C127C55-1865-4ECA-B509-257803CA501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3F049E-75F8-43BD-BE6A-8A8DE50A9419}"/>
              </a:ext>
            </a:extLst>
          </p:cNvPr>
          <p:cNvSpPr>
            <a:spLocks noGrp="1"/>
          </p:cNvSpPr>
          <p:nvPr>
            <p:ph type="dt" sz="half" idx="10"/>
          </p:nvPr>
        </p:nvSpPr>
        <p:spPr/>
        <p:txBody>
          <a:bodyPr/>
          <a:lstStyle/>
          <a:p>
            <a:fld id="{7D6E4886-7CC9-49B6-BA3A-3A245C27CE82}" type="datetimeFigureOut">
              <a:rPr lang="fr-FR" smtClean="0"/>
              <a:t>21/02/2021</a:t>
            </a:fld>
            <a:endParaRPr lang="fr-FR"/>
          </a:p>
        </p:txBody>
      </p:sp>
      <p:sp>
        <p:nvSpPr>
          <p:cNvPr id="5" name="Espace réservé du pied de page 4">
            <a:extLst>
              <a:ext uri="{FF2B5EF4-FFF2-40B4-BE49-F238E27FC236}">
                <a16:creationId xmlns:a16="http://schemas.microsoft.com/office/drawing/2014/main" id="{FC84C26E-EA50-4BE4-AB4E-FB58232665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ECE4A5-BE64-4189-A121-7569AB2AECE7}"/>
              </a:ext>
            </a:extLst>
          </p:cNvPr>
          <p:cNvSpPr>
            <a:spLocks noGrp="1"/>
          </p:cNvSpPr>
          <p:nvPr>
            <p:ph type="sldNum" sz="quarter" idx="12"/>
          </p:nvPr>
        </p:nvSpPr>
        <p:spPr/>
        <p:txBody>
          <a:bodyPr/>
          <a:lstStyle/>
          <a:p>
            <a:fld id="{A800FD6B-35D4-4240-8B36-EA5579ED9514}" type="slidenum">
              <a:rPr lang="fr-FR" smtClean="0"/>
              <a:t>‹N°›</a:t>
            </a:fld>
            <a:endParaRPr lang="fr-FR"/>
          </a:p>
        </p:txBody>
      </p:sp>
    </p:spTree>
    <p:extLst>
      <p:ext uri="{BB962C8B-B14F-4D97-AF65-F5344CB8AC3E}">
        <p14:creationId xmlns:p14="http://schemas.microsoft.com/office/powerpoint/2010/main" val="33341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53734-F72B-4C4A-889B-956ED84B841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226C698-6F37-43E7-AAA9-B0EC651EE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9F6D9C8-29B1-4471-AFA4-069C479C2A89}"/>
              </a:ext>
            </a:extLst>
          </p:cNvPr>
          <p:cNvSpPr>
            <a:spLocks noGrp="1"/>
          </p:cNvSpPr>
          <p:nvPr>
            <p:ph type="dt" sz="half" idx="10"/>
          </p:nvPr>
        </p:nvSpPr>
        <p:spPr/>
        <p:txBody>
          <a:bodyPr/>
          <a:lstStyle/>
          <a:p>
            <a:fld id="{7D6E4886-7CC9-49B6-BA3A-3A245C27CE82}" type="datetimeFigureOut">
              <a:rPr lang="fr-FR" smtClean="0"/>
              <a:t>21/02/2021</a:t>
            </a:fld>
            <a:endParaRPr lang="fr-FR"/>
          </a:p>
        </p:txBody>
      </p:sp>
      <p:sp>
        <p:nvSpPr>
          <p:cNvPr id="5" name="Espace réservé du pied de page 4">
            <a:extLst>
              <a:ext uri="{FF2B5EF4-FFF2-40B4-BE49-F238E27FC236}">
                <a16:creationId xmlns:a16="http://schemas.microsoft.com/office/drawing/2014/main" id="{B250EBAD-FF96-4C38-A1D3-AD9D692EE8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C34812-7487-40D4-A22D-30428AFD51D0}"/>
              </a:ext>
            </a:extLst>
          </p:cNvPr>
          <p:cNvSpPr>
            <a:spLocks noGrp="1"/>
          </p:cNvSpPr>
          <p:nvPr>
            <p:ph type="sldNum" sz="quarter" idx="12"/>
          </p:nvPr>
        </p:nvSpPr>
        <p:spPr/>
        <p:txBody>
          <a:bodyPr/>
          <a:lstStyle/>
          <a:p>
            <a:fld id="{A800FD6B-35D4-4240-8B36-EA5579ED9514}" type="slidenum">
              <a:rPr lang="fr-FR" smtClean="0"/>
              <a:t>‹N°›</a:t>
            </a:fld>
            <a:endParaRPr lang="fr-FR"/>
          </a:p>
        </p:txBody>
      </p:sp>
    </p:spTree>
    <p:extLst>
      <p:ext uri="{BB962C8B-B14F-4D97-AF65-F5344CB8AC3E}">
        <p14:creationId xmlns:p14="http://schemas.microsoft.com/office/powerpoint/2010/main" val="4731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9B8F7C-DEF0-48A2-9B24-FFE86AE772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468218D-BD22-4C67-892D-36F4CC090EE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AB667CE-DA66-484C-A313-7880C3548C7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CF10A66-A29F-4698-A61D-57D58F4ED930}"/>
              </a:ext>
            </a:extLst>
          </p:cNvPr>
          <p:cNvSpPr>
            <a:spLocks noGrp="1"/>
          </p:cNvSpPr>
          <p:nvPr>
            <p:ph type="dt" sz="half" idx="10"/>
          </p:nvPr>
        </p:nvSpPr>
        <p:spPr/>
        <p:txBody>
          <a:bodyPr/>
          <a:lstStyle/>
          <a:p>
            <a:fld id="{7D6E4886-7CC9-49B6-BA3A-3A245C27CE82}" type="datetimeFigureOut">
              <a:rPr lang="fr-FR" smtClean="0"/>
              <a:t>21/02/2021</a:t>
            </a:fld>
            <a:endParaRPr lang="fr-FR"/>
          </a:p>
        </p:txBody>
      </p:sp>
      <p:sp>
        <p:nvSpPr>
          <p:cNvPr id="6" name="Espace réservé du pied de page 5">
            <a:extLst>
              <a:ext uri="{FF2B5EF4-FFF2-40B4-BE49-F238E27FC236}">
                <a16:creationId xmlns:a16="http://schemas.microsoft.com/office/drawing/2014/main" id="{32CC3691-B6B2-4B25-A76D-9B3C019F28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69EDAE-4015-4683-9C7A-958074DAA02D}"/>
              </a:ext>
            </a:extLst>
          </p:cNvPr>
          <p:cNvSpPr>
            <a:spLocks noGrp="1"/>
          </p:cNvSpPr>
          <p:nvPr>
            <p:ph type="sldNum" sz="quarter" idx="12"/>
          </p:nvPr>
        </p:nvSpPr>
        <p:spPr/>
        <p:txBody>
          <a:bodyPr/>
          <a:lstStyle/>
          <a:p>
            <a:fld id="{A800FD6B-35D4-4240-8B36-EA5579ED9514}" type="slidenum">
              <a:rPr lang="fr-FR" smtClean="0"/>
              <a:t>‹N°›</a:t>
            </a:fld>
            <a:endParaRPr lang="fr-FR"/>
          </a:p>
        </p:txBody>
      </p:sp>
    </p:spTree>
    <p:extLst>
      <p:ext uri="{BB962C8B-B14F-4D97-AF65-F5344CB8AC3E}">
        <p14:creationId xmlns:p14="http://schemas.microsoft.com/office/powerpoint/2010/main" val="120946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269DBC-89A6-4ACD-B779-EB8C0903418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EAFFFDF-78C7-431E-87BE-E335BA533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920CA09-A627-44A2-BAC7-7EE2C655B5F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83ABF23-8AD1-4685-98EC-EE0C02978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53178EF-0AA1-4FE5-A9F7-D9A6F9C7EB5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E522A33-6D0D-487E-9F76-00AB68551C73}"/>
              </a:ext>
            </a:extLst>
          </p:cNvPr>
          <p:cNvSpPr>
            <a:spLocks noGrp="1"/>
          </p:cNvSpPr>
          <p:nvPr>
            <p:ph type="dt" sz="half" idx="10"/>
          </p:nvPr>
        </p:nvSpPr>
        <p:spPr/>
        <p:txBody>
          <a:bodyPr/>
          <a:lstStyle/>
          <a:p>
            <a:fld id="{7D6E4886-7CC9-49B6-BA3A-3A245C27CE82}" type="datetimeFigureOut">
              <a:rPr lang="fr-FR" smtClean="0"/>
              <a:t>21/02/2021</a:t>
            </a:fld>
            <a:endParaRPr lang="fr-FR"/>
          </a:p>
        </p:txBody>
      </p:sp>
      <p:sp>
        <p:nvSpPr>
          <p:cNvPr id="8" name="Espace réservé du pied de page 7">
            <a:extLst>
              <a:ext uri="{FF2B5EF4-FFF2-40B4-BE49-F238E27FC236}">
                <a16:creationId xmlns:a16="http://schemas.microsoft.com/office/drawing/2014/main" id="{2F92401C-66BD-4A3C-9AE9-C65ACC4C007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1408A4F-64A3-44BF-8824-C44722859201}"/>
              </a:ext>
            </a:extLst>
          </p:cNvPr>
          <p:cNvSpPr>
            <a:spLocks noGrp="1"/>
          </p:cNvSpPr>
          <p:nvPr>
            <p:ph type="sldNum" sz="quarter" idx="12"/>
          </p:nvPr>
        </p:nvSpPr>
        <p:spPr/>
        <p:txBody>
          <a:bodyPr/>
          <a:lstStyle/>
          <a:p>
            <a:fld id="{A800FD6B-35D4-4240-8B36-EA5579ED9514}" type="slidenum">
              <a:rPr lang="fr-FR" smtClean="0"/>
              <a:t>‹N°›</a:t>
            </a:fld>
            <a:endParaRPr lang="fr-FR"/>
          </a:p>
        </p:txBody>
      </p:sp>
    </p:spTree>
    <p:extLst>
      <p:ext uri="{BB962C8B-B14F-4D97-AF65-F5344CB8AC3E}">
        <p14:creationId xmlns:p14="http://schemas.microsoft.com/office/powerpoint/2010/main" val="34332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6ECE4-91EA-4735-BCD9-DB52236B40C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6838997-4CFE-4CB1-BB8C-659A3677EC7C}"/>
              </a:ext>
            </a:extLst>
          </p:cNvPr>
          <p:cNvSpPr>
            <a:spLocks noGrp="1"/>
          </p:cNvSpPr>
          <p:nvPr>
            <p:ph type="dt" sz="half" idx="10"/>
          </p:nvPr>
        </p:nvSpPr>
        <p:spPr/>
        <p:txBody>
          <a:bodyPr/>
          <a:lstStyle/>
          <a:p>
            <a:fld id="{7D6E4886-7CC9-49B6-BA3A-3A245C27CE82}" type="datetimeFigureOut">
              <a:rPr lang="fr-FR" smtClean="0"/>
              <a:t>21/02/2021</a:t>
            </a:fld>
            <a:endParaRPr lang="fr-FR"/>
          </a:p>
        </p:txBody>
      </p:sp>
      <p:sp>
        <p:nvSpPr>
          <p:cNvPr id="4" name="Espace réservé du pied de page 3">
            <a:extLst>
              <a:ext uri="{FF2B5EF4-FFF2-40B4-BE49-F238E27FC236}">
                <a16:creationId xmlns:a16="http://schemas.microsoft.com/office/drawing/2014/main" id="{CE84A5C7-C347-4935-8680-41B1D28AA3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DF04E18-6C21-452F-B138-D6C5C99772E4}"/>
              </a:ext>
            </a:extLst>
          </p:cNvPr>
          <p:cNvSpPr>
            <a:spLocks noGrp="1"/>
          </p:cNvSpPr>
          <p:nvPr>
            <p:ph type="sldNum" sz="quarter" idx="12"/>
          </p:nvPr>
        </p:nvSpPr>
        <p:spPr/>
        <p:txBody>
          <a:bodyPr/>
          <a:lstStyle/>
          <a:p>
            <a:fld id="{A800FD6B-35D4-4240-8B36-EA5579ED9514}" type="slidenum">
              <a:rPr lang="fr-FR" smtClean="0"/>
              <a:t>‹N°›</a:t>
            </a:fld>
            <a:endParaRPr lang="fr-FR"/>
          </a:p>
        </p:txBody>
      </p:sp>
    </p:spTree>
    <p:extLst>
      <p:ext uri="{BB962C8B-B14F-4D97-AF65-F5344CB8AC3E}">
        <p14:creationId xmlns:p14="http://schemas.microsoft.com/office/powerpoint/2010/main" val="136102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8A58E21-E9EE-4716-B6E9-C7496FE09352}"/>
              </a:ext>
            </a:extLst>
          </p:cNvPr>
          <p:cNvSpPr>
            <a:spLocks noGrp="1"/>
          </p:cNvSpPr>
          <p:nvPr>
            <p:ph type="dt" sz="half" idx="10"/>
          </p:nvPr>
        </p:nvSpPr>
        <p:spPr/>
        <p:txBody>
          <a:bodyPr/>
          <a:lstStyle/>
          <a:p>
            <a:fld id="{7D6E4886-7CC9-49B6-BA3A-3A245C27CE82}" type="datetimeFigureOut">
              <a:rPr lang="fr-FR" smtClean="0"/>
              <a:t>21/02/2021</a:t>
            </a:fld>
            <a:endParaRPr lang="fr-FR"/>
          </a:p>
        </p:txBody>
      </p:sp>
      <p:sp>
        <p:nvSpPr>
          <p:cNvPr id="3" name="Espace réservé du pied de page 2">
            <a:extLst>
              <a:ext uri="{FF2B5EF4-FFF2-40B4-BE49-F238E27FC236}">
                <a16:creationId xmlns:a16="http://schemas.microsoft.com/office/drawing/2014/main" id="{2302BD56-1384-4553-A853-DAF8FB00FE0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D50C262-5D7A-40E6-8342-AB9DC092B6A5}"/>
              </a:ext>
            </a:extLst>
          </p:cNvPr>
          <p:cNvSpPr>
            <a:spLocks noGrp="1"/>
          </p:cNvSpPr>
          <p:nvPr>
            <p:ph type="sldNum" sz="quarter" idx="12"/>
          </p:nvPr>
        </p:nvSpPr>
        <p:spPr/>
        <p:txBody>
          <a:bodyPr/>
          <a:lstStyle/>
          <a:p>
            <a:fld id="{A800FD6B-35D4-4240-8B36-EA5579ED9514}" type="slidenum">
              <a:rPr lang="fr-FR" smtClean="0"/>
              <a:t>‹N°›</a:t>
            </a:fld>
            <a:endParaRPr lang="fr-FR"/>
          </a:p>
        </p:txBody>
      </p:sp>
    </p:spTree>
    <p:extLst>
      <p:ext uri="{BB962C8B-B14F-4D97-AF65-F5344CB8AC3E}">
        <p14:creationId xmlns:p14="http://schemas.microsoft.com/office/powerpoint/2010/main" val="167583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B2A76-CE4E-4FD3-AE12-E34DE5A5C1B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82E2351-95FC-4324-935D-81051E832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7C9875D-580A-4228-9B38-74CCE6D9C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B162412-E099-499D-8BF7-3FB437B69CAC}"/>
              </a:ext>
            </a:extLst>
          </p:cNvPr>
          <p:cNvSpPr>
            <a:spLocks noGrp="1"/>
          </p:cNvSpPr>
          <p:nvPr>
            <p:ph type="dt" sz="half" idx="10"/>
          </p:nvPr>
        </p:nvSpPr>
        <p:spPr/>
        <p:txBody>
          <a:bodyPr/>
          <a:lstStyle/>
          <a:p>
            <a:fld id="{7D6E4886-7CC9-49B6-BA3A-3A245C27CE82}" type="datetimeFigureOut">
              <a:rPr lang="fr-FR" smtClean="0"/>
              <a:t>21/02/2021</a:t>
            </a:fld>
            <a:endParaRPr lang="fr-FR"/>
          </a:p>
        </p:txBody>
      </p:sp>
      <p:sp>
        <p:nvSpPr>
          <p:cNvPr id="6" name="Espace réservé du pied de page 5">
            <a:extLst>
              <a:ext uri="{FF2B5EF4-FFF2-40B4-BE49-F238E27FC236}">
                <a16:creationId xmlns:a16="http://schemas.microsoft.com/office/drawing/2014/main" id="{9E2F9821-75C0-46F4-A881-F7813E9487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EE5C7AB-BA42-49C8-8DC3-003E7E4B539E}"/>
              </a:ext>
            </a:extLst>
          </p:cNvPr>
          <p:cNvSpPr>
            <a:spLocks noGrp="1"/>
          </p:cNvSpPr>
          <p:nvPr>
            <p:ph type="sldNum" sz="quarter" idx="12"/>
          </p:nvPr>
        </p:nvSpPr>
        <p:spPr/>
        <p:txBody>
          <a:bodyPr/>
          <a:lstStyle/>
          <a:p>
            <a:fld id="{A800FD6B-35D4-4240-8B36-EA5579ED9514}" type="slidenum">
              <a:rPr lang="fr-FR" smtClean="0"/>
              <a:t>‹N°›</a:t>
            </a:fld>
            <a:endParaRPr lang="fr-FR"/>
          </a:p>
        </p:txBody>
      </p:sp>
    </p:spTree>
    <p:extLst>
      <p:ext uri="{BB962C8B-B14F-4D97-AF65-F5344CB8AC3E}">
        <p14:creationId xmlns:p14="http://schemas.microsoft.com/office/powerpoint/2010/main" val="394619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409138-221B-466F-B712-594E1FF7E1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55A365D-C732-4031-A744-A39757717A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AD81AF5-3DEA-46AA-A515-CE187975D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A3B1772-E9CE-4B61-B440-49F7E718FA7E}"/>
              </a:ext>
            </a:extLst>
          </p:cNvPr>
          <p:cNvSpPr>
            <a:spLocks noGrp="1"/>
          </p:cNvSpPr>
          <p:nvPr>
            <p:ph type="dt" sz="half" idx="10"/>
          </p:nvPr>
        </p:nvSpPr>
        <p:spPr/>
        <p:txBody>
          <a:bodyPr/>
          <a:lstStyle/>
          <a:p>
            <a:fld id="{7D6E4886-7CC9-49B6-BA3A-3A245C27CE82}" type="datetimeFigureOut">
              <a:rPr lang="fr-FR" smtClean="0"/>
              <a:t>21/02/2021</a:t>
            </a:fld>
            <a:endParaRPr lang="fr-FR"/>
          </a:p>
        </p:txBody>
      </p:sp>
      <p:sp>
        <p:nvSpPr>
          <p:cNvPr id="6" name="Espace réservé du pied de page 5">
            <a:extLst>
              <a:ext uri="{FF2B5EF4-FFF2-40B4-BE49-F238E27FC236}">
                <a16:creationId xmlns:a16="http://schemas.microsoft.com/office/drawing/2014/main" id="{328C138C-9134-4C63-9CE1-B51135A533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A4B24B6-7E45-4A70-8697-69476FBB4AB8}"/>
              </a:ext>
            </a:extLst>
          </p:cNvPr>
          <p:cNvSpPr>
            <a:spLocks noGrp="1"/>
          </p:cNvSpPr>
          <p:nvPr>
            <p:ph type="sldNum" sz="quarter" idx="12"/>
          </p:nvPr>
        </p:nvSpPr>
        <p:spPr/>
        <p:txBody>
          <a:bodyPr/>
          <a:lstStyle/>
          <a:p>
            <a:fld id="{A800FD6B-35D4-4240-8B36-EA5579ED9514}" type="slidenum">
              <a:rPr lang="fr-FR" smtClean="0"/>
              <a:t>‹N°›</a:t>
            </a:fld>
            <a:endParaRPr lang="fr-FR"/>
          </a:p>
        </p:txBody>
      </p:sp>
    </p:spTree>
    <p:extLst>
      <p:ext uri="{BB962C8B-B14F-4D97-AF65-F5344CB8AC3E}">
        <p14:creationId xmlns:p14="http://schemas.microsoft.com/office/powerpoint/2010/main" val="357418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539CC32-7A52-4A7D-9E08-3AFF6B79E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C28C569-54C3-46EC-9024-526B088C1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8448E8-ED27-49D6-AAB9-F6958DF52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E4886-7CC9-49B6-BA3A-3A245C27CE82}" type="datetimeFigureOut">
              <a:rPr lang="fr-FR" smtClean="0"/>
              <a:t>21/02/2021</a:t>
            </a:fld>
            <a:endParaRPr lang="fr-FR"/>
          </a:p>
        </p:txBody>
      </p:sp>
      <p:sp>
        <p:nvSpPr>
          <p:cNvPr id="5" name="Espace réservé du pied de page 4">
            <a:extLst>
              <a:ext uri="{FF2B5EF4-FFF2-40B4-BE49-F238E27FC236}">
                <a16:creationId xmlns:a16="http://schemas.microsoft.com/office/drawing/2014/main" id="{1A5E18EB-C8A7-4CB9-AD8A-641E44699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6F27370-1B2F-41E8-8B7D-4A90BDF02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0FD6B-35D4-4240-8B36-EA5579ED9514}" type="slidenum">
              <a:rPr lang="fr-FR" smtClean="0"/>
              <a:t>‹N°›</a:t>
            </a:fld>
            <a:endParaRPr lang="fr-FR"/>
          </a:p>
        </p:txBody>
      </p:sp>
    </p:spTree>
    <p:extLst>
      <p:ext uri="{BB962C8B-B14F-4D97-AF65-F5344CB8AC3E}">
        <p14:creationId xmlns:p14="http://schemas.microsoft.com/office/powerpoint/2010/main" val="4050450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reate.arduino.cc/projecthub/projects/tags/covid-19" TargetMode="External"/><Relationship Id="rId2" Type="http://schemas.openxmlformats.org/officeDocument/2006/relationships/hyperlink" Target="https://www.es-france.com/12197-borne-digitale-distributeur-de-gel-hydroalcoolique.htm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create.arduino.cc/projecthub/arcaegecengiz/social-distancing-reminder-coronavirus-493c33?ref=tag&amp;ref_id=covid-19&amp;offset=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ous-titre 2">
            <a:extLst>
              <a:ext uri="{FF2B5EF4-FFF2-40B4-BE49-F238E27FC236}">
                <a16:creationId xmlns:a16="http://schemas.microsoft.com/office/drawing/2014/main" id="{ACA288A6-B9EC-4D21-886A-DD402742AB64}"/>
              </a:ext>
            </a:extLst>
          </p:cNvPr>
          <p:cNvSpPr>
            <a:spLocks noGrp="1"/>
          </p:cNvSpPr>
          <p:nvPr>
            <p:ph type="subTitle" idx="1"/>
          </p:nvPr>
        </p:nvSpPr>
        <p:spPr>
          <a:xfrm>
            <a:off x="4439633" y="4518923"/>
            <a:ext cx="3312734" cy="1141851"/>
          </a:xfrm>
          <a:noFill/>
        </p:spPr>
        <p:txBody>
          <a:bodyPr>
            <a:normAutofit lnSpcReduction="10000"/>
          </a:bodyPr>
          <a:lstStyle/>
          <a:p>
            <a:r>
              <a:rPr lang="fr-FR" sz="2000">
                <a:solidFill>
                  <a:srgbClr val="080808"/>
                </a:solidFill>
              </a:rPr>
              <a:t>Hammouche Faiz</a:t>
            </a:r>
          </a:p>
          <a:p>
            <a:r>
              <a:rPr lang="fr-FR" sz="2000">
                <a:solidFill>
                  <a:srgbClr val="080808"/>
                </a:solidFill>
              </a:rPr>
              <a:t>Jegatheeswaran Rubinthan</a:t>
            </a:r>
          </a:p>
          <a:p>
            <a:r>
              <a:rPr lang="fr-FR" sz="2000">
                <a:solidFill>
                  <a:srgbClr val="080808"/>
                </a:solidFill>
              </a:rPr>
              <a:t>Ingénieur Instrumentation</a:t>
            </a:r>
            <a:endParaRPr lang="fr-FR" sz="2000" dirty="0">
              <a:solidFill>
                <a:srgbClr val="080808"/>
              </a:solidFill>
            </a:endParaRPr>
          </a:p>
        </p:txBody>
      </p:sp>
      <p:sp>
        <p:nvSpPr>
          <p:cNvPr id="2" name="Titre 1">
            <a:extLst>
              <a:ext uri="{FF2B5EF4-FFF2-40B4-BE49-F238E27FC236}">
                <a16:creationId xmlns:a16="http://schemas.microsoft.com/office/drawing/2014/main" id="{769F1599-016A-4905-B0D6-E521757CD859}"/>
              </a:ext>
            </a:extLst>
          </p:cNvPr>
          <p:cNvSpPr>
            <a:spLocks noGrp="1"/>
          </p:cNvSpPr>
          <p:nvPr>
            <p:ph type="ctrTitle"/>
          </p:nvPr>
        </p:nvSpPr>
        <p:spPr>
          <a:xfrm>
            <a:off x="3204642" y="2353641"/>
            <a:ext cx="5782716" cy="2150719"/>
          </a:xfrm>
          <a:noFill/>
        </p:spPr>
        <p:txBody>
          <a:bodyPr anchor="ctr">
            <a:normAutofit/>
          </a:bodyPr>
          <a:lstStyle/>
          <a:p>
            <a:r>
              <a:rPr lang="fr-FR" sz="3600">
                <a:solidFill>
                  <a:srgbClr val="080808"/>
                </a:solidFill>
              </a:rPr>
              <a:t>Projet Iot Smart Gel</a:t>
            </a:r>
            <a:endParaRPr lang="fr-FR"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4" descr="Résultat de recherche d'images pour &quot;sup galile logo&quot;">
            <a:extLst>
              <a:ext uri="{FF2B5EF4-FFF2-40B4-BE49-F238E27FC236}">
                <a16:creationId xmlns:a16="http://schemas.microsoft.com/office/drawing/2014/main" id="{786A4EFB-9C5F-4A3D-9592-280769BF3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725" y="6141266"/>
            <a:ext cx="3666275" cy="70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5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CAA44F-FC19-487D-B8A4-7B3B00DE79C4}"/>
              </a:ext>
            </a:extLst>
          </p:cNvPr>
          <p:cNvSpPr>
            <a:spLocks noGrp="1"/>
          </p:cNvSpPr>
          <p:nvPr>
            <p:ph type="title"/>
          </p:nvPr>
        </p:nvSpPr>
        <p:spPr/>
        <p:txBody>
          <a:bodyPr/>
          <a:lstStyle/>
          <a:p>
            <a:r>
              <a:rPr lang="fr-FR" dirty="0"/>
              <a:t>Matériels utilisés:</a:t>
            </a:r>
          </a:p>
        </p:txBody>
      </p:sp>
      <p:pic>
        <p:nvPicPr>
          <p:cNvPr id="5" name="Espace réservé du contenu 4">
            <a:extLst>
              <a:ext uri="{FF2B5EF4-FFF2-40B4-BE49-F238E27FC236}">
                <a16:creationId xmlns:a16="http://schemas.microsoft.com/office/drawing/2014/main" id="{C7F1CD64-481E-4F87-A3E7-4135EC2BA987}"/>
              </a:ext>
            </a:extLst>
          </p:cNvPr>
          <p:cNvPicPr>
            <a:picLocks noGrp="1" noChangeAspect="1"/>
          </p:cNvPicPr>
          <p:nvPr>
            <p:ph idx="1"/>
          </p:nvPr>
        </p:nvPicPr>
        <p:blipFill>
          <a:blip r:embed="rId2"/>
          <a:stretch>
            <a:fillRect/>
          </a:stretch>
        </p:blipFill>
        <p:spPr>
          <a:xfrm>
            <a:off x="696157" y="2296882"/>
            <a:ext cx="3991253" cy="3998368"/>
          </a:xfrm>
        </p:spPr>
      </p:pic>
      <p:pic>
        <p:nvPicPr>
          <p:cNvPr id="7" name="Image 6">
            <a:extLst>
              <a:ext uri="{FF2B5EF4-FFF2-40B4-BE49-F238E27FC236}">
                <a16:creationId xmlns:a16="http://schemas.microsoft.com/office/drawing/2014/main" id="{5938F88E-3B6F-4790-A2D5-8A1B1740D9FC}"/>
              </a:ext>
            </a:extLst>
          </p:cNvPr>
          <p:cNvPicPr>
            <a:picLocks noChangeAspect="1"/>
          </p:cNvPicPr>
          <p:nvPr/>
        </p:nvPicPr>
        <p:blipFill>
          <a:blip r:embed="rId3"/>
          <a:stretch>
            <a:fillRect/>
          </a:stretch>
        </p:blipFill>
        <p:spPr>
          <a:xfrm>
            <a:off x="5838548" y="2709088"/>
            <a:ext cx="4371975" cy="3586162"/>
          </a:xfrm>
          <a:prstGeom prst="rect">
            <a:avLst/>
          </a:prstGeom>
        </p:spPr>
      </p:pic>
      <p:sp>
        <p:nvSpPr>
          <p:cNvPr id="8" name="ZoneTexte 7">
            <a:extLst>
              <a:ext uri="{FF2B5EF4-FFF2-40B4-BE49-F238E27FC236}">
                <a16:creationId xmlns:a16="http://schemas.microsoft.com/office/drawing/2014/main" id="{9368F229-CE64-48DA-A790-8012C32FE7B9}"/>
              </a:ext>
            </a:extLst>
          </p:cNvPr>
          <p:cNvSpPr txBox="1"/>
          <p:nvPr/>
        </p:nvSpPr>
        <p:spPr>
          <a:xfrm>
            <a:off x="838200" y="1544715"/>
            <a:ext cx="3724922" cy="369332"/>
          </a:xfrm>
          <a:prstGeom prst="rect">
            <a:avLst/>
          </a:prstGeom>
          <a:noFill/>
        </p:spPr>
        <p:txBody>
          <a:bodyPr wrap="square" rtlCol="0">
            <a:spAutoFit/>
          </a:bodyPr>
          <a:lstStyle/>
          <a:p>
            <a:r>
              <a:rPr lang="fr-FR" dirty="0"/>
              <a:t>Pompe Arduino 5V</a:t>
            </a:r>
          </a:p>
        </p:txBody>
      </p:sp>
      <p:sp>
        <p:nvSpPr>
          <p:cNvPr id="9" name="ZoneTexte 8">
            <a:extLst>
              <a:ext uri="{FF2B5EF4-FFF2-40B4-BE49-F238E27FC236}">
                <a16:creationId xmlns:a16="http://schemas.microsoft.com/office/drawing/2014/main" id="{3959603E-6933-4CD8-A2E8-E63BC52DBD68}"/>
              </a:ext>
            </a:extLst>
          </p:cNvPr>
          <p:cNvSpPr txBox="1"/>
          <p:nvPr/>
        </p:nvSpPr>
        <p:spPr>
          <a:xfrm>
            <a:off x="5574298" y="1595973"/>
            <a:ext cx="4900474" cy="369332"/>
          </a:xfrm>
          <a:prstGeom prst="rect">
            <a:avLst/>
          </a:prstGeom>
          <a:noFill/>
        </p:spPr>
        <p:txBody>
          <a:bodyPr wrap="square" rtlCol="0">
            <a:spAutoFit/>
          </a:bodyPr>
          <a:lstStyle/>
          <a:p>
            <a:r>
              <a:rPr lang="fr-FR" dirty="0"/>
              <a:t>Capteur Ultrason HC-SR04</a:t>
            </a:r>
          </a:p>
        </p:txBody>
      </p:sp>
      <p:pic>
        <p:nvPicPr>
          <p:cNvPr id="10" name="Picture 4" descr="Résultat de recherche d'images pour &quot;sup galile logo&quot;">
            <a:extLst>
              <a:ext uri="{FF2B5EF4-FFF2-40B4-BE49-F238E27FC236}">
                <a16:creationId xmlns:a16="http://schemas.microsoft.com/office/drawing/2014/main" id="{6F5033C4-0BE0-4EAD-B0CD-7EB2C8010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5725" y="6141266"/>
            <a:ext cx="3666275" cy="70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20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5682EAB-1454-4214-BF59-0BA9ACE146D9}"/>
              </a:ext>
            </a:extLst>
          </p:cNvPr>
          <p:cNvPicPr>
            <a:picLocks noChangeAspect="1"/>
          </p:cNvPicPr>
          <p:nvPr/>
        </p:nvPicPr>
        <p:blipFill>
          <a:blip r:embed="rId2"/>
          <a:stretch>
            <a:fillRect/>
          </a:stretch>
        </p:blipFill>
        <p:spPr>
          <a:xfrm>
            <a:off x="5543134" y="1581150"/>
            <a:ext cx="4905375" cy="4276725"/>
          </a:xfrm>
          <a:prstGeom prst="rect">
            <a:avLst/>
          </a:prstGeom>
        </p:spPr>
      </p:pic>
      <p:sp>
        <p:nvSpPr>
          <p:cNvPr id="6" name="ZoneTexte 5">
            <a:extLst>
              <a:ext uri="{FF2B5EF4-FFF2-40B4-BE49-F238E27FC236}">
                <a16:creationId xmlns:a16="http://schemas.microsoft.com/office/drawing/2014/main" id="{BEFBDFDE-89C1-44BC-9400-EBA976D4A780}"/>
              </a:ext>
            </a:extLst>
          </p:cNvPr>
          <p:cNvSpPr txBox="1"/>
          <p:nvPr/>
        </p:nvSpPr>
        <p:spPr>
          <a:xfrm>
            <a:off x="7266372" y="1291709"/>
            <a:ext cx="4286250" cy="369332"/>
          </a:xfrm>
          <a:prstGeom prst="rect">
            <a:avLst/>
          </a:prstGeom>
          <a:noFill/>
        </p:spPr>
        <p:txBody>
          <a:bodyPr wrap="square" rtlCol="0">
            <a:spAutoFit/>
          </a:bodyPr>
          <a:lstStyle/>
          <a:p>
            <a:r>
              <a:rPr lang="fr-FR" dirty="0"/>
              <a:t>Carte Arduino </a:t>
            </a:r>
            <a:r>
              <a:rPr lang="fr-FR" dirty="0" err="1"/>
              <a:t>Uno</a:t>
            </a:r>
            <a:r>
              <a:rPr lang="fr-FR" dirty="0"/>
              <a:t> R3</a:t>
            </a:r>
          </a:p>
        </p:txBody>
      </p:sp>
      <p:pic>
        <p:nvPicPr>
          <p:cNvPr id="8" name="Picture 4" descr="Résultat de recherche d'images pour &quot;sup galile logo&quot;">
            <a:extLst>
              <a:ext uri="{FF2B5EF4-FFF2-40B4-BE49-F238E27FC236}">
                <a16:creationId xmlns:a16="http://schemas.microsoft.com/office/drawing/2014/main" id="{6293CE2C-BE65-41A2-AE29-8A1807644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5725" y="6141266"/>
            <a:ext cx="3666275" cy="70321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Une image contenant texte, équipement électronique&#10;&#10;Description générée automatiquement">
            <a:extLst>
              <a:ext uri="{FF2B5EF4-FFF2-40B4-BE49-F238E27FC236}">
                <a16:creationId xmlns:a16="http://schemas.microsoft.com/office/drawing/2014/main" id="{50A3C081-E96C-4AF7-B7C0-3B7A965A93CE}"/>
              </a:ext>
            </a:extLst>
          </p:cNvPr>
          <p:cNvPicPr>
            <a:picLocks noChangeAspect="1"/>
          </p:cNvPicPr>
          <p:nvPr/>
        </p:nvPicPr>
        <p:blipFill rotWithShape="1">
          <a:blip r:embed="rId4">
            <a:extLst>
              <a:ext uri="{28A0092B-C50C-407E-A947-70E740481C1C}">
                <a14:useLocalDpi xmlns:a14="http://schemas.microsoft.com/office/drawing/2010/main" val="0"/>
              </a:ext>
            </a:extLst>
          </a:blip>
          <a:srcRect b="21724"/>
          <a:stretch/>
        </p:blipFill>
        <p:spPr>
          <a:xfrm>
            <a:off x="994473" y="2377464"/>
            <a:ext cx="3344870" cy="2684096"/>
          </a:xfrm>
          <a:prstGeom prst="rect">
            <a:avLst/>
          </a:prstGeom>
        </p:spPr>
      </p:pic>
      <p:sp>
        <p:nvSpPr>
          <p:cNvPr id="2" name="ZoneTexte 1">
            <a:extLst>
              <a:ext uri="{FF2B5EF4-FFF2-40B4-BE49-F238E27FC236}">
                <a16:creationId xmlns:a16="http://schemas.microsoft.com/office/drawing/2014/main" id="{51472E38-44A6-480F-BD6C-39092DBEE039}"/>
              </a:ext>
            </a:extLst>
          </p:cNvPr>
          <p:cNvSpPr txBox="1"/>
          <p:nvPr/>
        </p:nvSpPr>
        <p:spPr>
          <a:xfrm>
            <a:off x="1154097" y="1291709"/>
            <a:ext cx="2175029" cy="369332"/>
          </a:xfrm>
          <a:prstGeom prst="rect">
            <a:avLst/>
          </a:prstGeom>
          <a:noFill/>
        </p:spPr>
        <p:txBody>
          <a:bodyPr wrap="square" rtlCol="0">
            <a:spAutoFit/>
          </a:bodyPr>
          <a:lstStyle/>
          <a:p>
            <a:r>
              <a:rPr lang="fr-FR" dirty="0"/>
              <a:t>Relai 5V</a:t>
            </a:r>
          </a:p>
        </p:txBody>
      </p:sp>
    </p:spTree>
    <p:extLst>
      <p:ext uri="{BB962C8B-B14F-4D97-AF65-F5344CB8AC3E}">
        <p14:creationId xmlns:p14="http://schemas.microsoft.com/office/powerpoint/2010/main" val="1357233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2C19E6-FC06-4144-B7F8-93EBDC627751}"/>
              </a:ext>
            </a:extLst>
          </p:cNvPr>
          <p:cNvSpPr>
            <a:spLocks noGrp="1"/>
          </p:cNvSpPr>
          <p:nvPr>
            <p:ph type="title"/>
          </p:nvPr>
        </p:nvSpPr>
        <p:spPr>
          <a:xfrm>
            <a:off x="514350" y="-158750"/>
            <a:ext cx="10515600" cy="1325563"/>
          </a:xfrm>
        </p:spPr>
        <p:txBody>
          <a:bodyPr/>
          <a:lstStyle/>
          <a:p>
            <a:r>
              <a:rPr lang="fr-FR" dirty="0"/>
              <a:t>Montage :</a:t>
            </a:r>
          </a:p>
        </p:txBody>
      </p:sp>
      <p:pic>
        <p:nvPicPr>
          <p:cNvPr id="6" name="Espace réservé du contenu 5">
            <a:extLst>
              <a:ext uri="{FF2B5EF4-FFF2-40B4-BE49-F238E27FC236}">
                <a16:creationId xmlns:a16="http://schemas.microsoft.com/office/drawing/2014/main" id="{E9B65480-7E71-4B01-96B2-65BB61DDB4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816445"/>
            <a:ext cx="8629649" cy="5324821"/>
          </a:xfrm>
        </p:spPr>
      </p:pic>
      <p:pic>
        <p:nvPicPr>
          <p:cNvPr id="4" name="Picture 4" descr="Résultat de recherche d'images pour &quot;sup galile logo&quot;">
            <a:extLst>
              <a:ext uri="{FF2B5EF4-FFF2-40B4-BE49-F238E27FC236}">
                <a16:creationId xmlns:a16="http://schemas.microsoft.com/office/drawing/2014/main" id="{FE1C2785-AF33-432D-AB7D-5657C5BA4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5725" y="6141266"/>
            <a:ext cx="3666275" cy="70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373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F5550-4487-4834-BE05-E28799576251}"/>
              </a:ext>
            </a:extLst>
          </p:cNvPr>
          <p:cNvSpPr>
            <a:spLocks noGrp="1"/>
          </p:cNvSpPr>
          <p:nvPr>
            <p:ph type="title"/>
          </p:nvPr>
        </p:nvSpPr>
        <p:spPr/>
        <p:txBody>
          <a:bodyPr/>
          <a:lstStyle/>
          <a:p>
            <a:r>
              <a:rPr lang="fr-FR" dirty="0"/>
              <a:t>Etat de l’art </a:t>
            </a:r>
          </a:p>
        </p:txBody>
      </p:sp>
      <p:sp>
        <p:nvSpPr>
          <p:cNvPr id="3" name="Espace réservé du contenu 2">
            <a:extLst>
              <a:ext uri="{FF2B5EF4-FFF2-40B4-BE49-F238E27FC236}">
                <a16:creationId xmlns:a16="http://schemas.microsoft.com/office/drawing/2014/main" id="{151D4CC8-C27A-4453-8FA2-D3EACD3AB9C4}"/>
              </a:ext>
            </a:extLst>
          </p:cNvPr>
          <p:cNvSpPr>
            <a:spLocks noGrp="1"/>
          </p:cNvSpPr>
          <p:nvPr>
            <p:ph idx="1"/>
          </p:nvPr>
        </p:nvSpPr>
        <p:spPr>
          <a:xfrm>
            <a:off x="571500" y="1435100"/>
            <a:ext cx="10515600" cy="4351338"/>
          </a:xfrm>
        </p:spPr>
        <p:txBody>
          <a:bodyPr>
            <a:normAutofit fontScale="92500" lnSpcReduction="20000"/>
          </a:bodyPr>
          <a:lstStyle/>
          <a:p>
            <a:pPr marL="0" indent="0">
              <a:buNone/>
            </a:pPr>
            <a:endParaRPr lang="fr-FR" dirty="0"/>
          </a:p>
          <a:p>
            <a:r>
              <a:rPr lang="fr-FR" dirty="0">
                <a:hlinkClick r:id="rId2"/>
              </a:rPr>
              <a:t>https://www.es-france.com/12197-borne-digitale-distributeur-de-gel-hydroalcoolique.html</a:t>
            </a:r>
            <a:endParaRPr lang="fr-FR" dirty="0"/>
          </a:p>
          <a:p>
            <a:endParaRPr lang="fr-FR" dirty="0">
              <a:hlinkClick r:id="rId3"/>
            </a:endParaRPr>
          </a:p>
          <a:p>
            <a:r>
              <a:rPr lang="fr-FR" dirty="0">
                <a:hlinkClick r:id="rId3"/>
              </a:rPr>
              <a:t>https://www.amazon.fr/s?k=arduino&amp;__mk_fr_FR=%C3%85M%C3%85%C5%BD%C3%95%C3%91&amp;ref=nb_sb_noss_1</a:t>
            </a:r>
          </a:p>
          <a:p>
            <a:endParaRPr lang="fr-FR" dirty="0">
              <a:hlinkClick r:id="rId3"/>
            </a:endParaRPr>
          </a:p>
          <a:p>
            <a:r>
              <a:rPr lang="fr-FR" dirty="0">
                <a:hlinkClick r:id="rId3"/>
              </a:rPr>
              <a:t>https://create.arduino.cc/projecthub/projects/tags/covid-19</a:t>
            </a:r>
            <a:endParaRPr lang="fr-FR" dirty="0"/>
          </a:p>
          <a:p>
            <a:pPr marL="0" indent="0">
              <a:buNone/>
            </a:pPr>
            <a:endParaRPr lang="fr-FR" dirty="0">
              <a:hlinkClick r:id="rId4"/>
            </a:endParaRPr>
          </a:p>
          <a:p>
            <a:r>
              <a:rPr lang="fr-FR" dirty="0">
                <a:hlinkClick r:id="rId4"/>
              </a:rPr>
              <a:t>https://create.arduino.cc/projecthub/arcaegecengiz/social-distancing-reminder-coronavirus-493c33?ref=tag&amp;ref_id=covid-19&amp;offset=1</a:t>
            </a:r>
            <a:endParaRPr lang="fr-FR" dirty="0"/>
          </a:p>
        </p:txBody>
      </p:sp>
      <p:pic>
        <p:nvPicPr>
          <p:cNvPr id="4" name="Picture 4" descr="Résultat de recherche d'images pour &quot;sup galile logo&quot;">
            <a:extLst>
              <a:ext uri="{FF2B5EF4-FFF2-40B4-BE49-F238E27FC236}">
                <a16:creationId xmlns:a16="http://schemas.microsoft.com/office/drawing/2014/main" id="{DF0C9F7B-B3AB-487C-A7EF-D82849D5E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5725" y="6159021"/>
            <a:ext cx="3666275" cy="70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046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4A23356-1C20-4017-92C4-DC7ADFC02FC6}"/>
              </a:ext>
            </a:extLst>
          </p:cNvPr>
          <p:cNvSpPr>
            <a:spLocks noGrp="1"/>
          </p:cNvSpPr>
          <p:nvPr>
            <p:ph idx="1"/>
          </p:nvPr>
        </p:nvSpPr>
        <p:spPr/>
        <p:txBody>
          <a:bodyPr/>
          <a:lstStyle/>
          <a:p>
            <a:pPr marL="0" indent="0">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En conclusion, nous avons bien réalisé notre gel hydroalcoolique automatisé. Cependant il reste des améliorations à faire. En effet, on aurait pu assembler tous les éléments en collant notre carte Arduino sur le pot du gel hydroalcoolique pour faire un gel plus compact et faire un support pour qu’on ne voit plus les fils électriques. De plus, on aurait pu rajouter un capteur d’humidité qui va permettre de détecter s’il y a du gel dans notre pot. Ainsi, ce capteur va prévenir à l’aide d’une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led</a:t>
            </a:r>
            <a:r>
              <a:rPr lang="fr-FR" sz="1800" dirty="0">
                <a:effectLst/>
                <a:latin typeface="Calibri" panose="020F0502020204030204" pitchFamily="34" charset="0"/>
                <a:ea typeface="Calibri" panose="020F0502020204030204" pitchFamily="34" charset="0"/>
                <a:cs typeface="Times New Roman" panose="02020603050405020304" pitchFamily="18" charset="0"/>
              </a:rPr>
              <a:t> qui s’allume ou qui s’éteint s’il y a bien du gel dans le pot de gel hydroalcoolique à l’utilisateur ou même utiliser un dispositif avec un bouton de pressoir qui appuie sur le gel directement à la place du dispositif avec la pompe . Nous avons commandé un capteur d’humidité cependant ont avait pas eu le temps de programmer ce dernier.</a:t>
            </a:r>
          </a:p>
          <a:p>
            <a:pPr marL="0" indent="0">
              <a:buNone/>
            </a:pPr>
            <a:endParaRPr lang="fr-FR" dirty="0"/>
          </a:p>
        </p:txBody>
      </p:sp>
      <p:pic>
        <p:nvPicPr>
          <p:cNvPr id="4" name="Picture 4" descr="Résultat de recherche d'images pour &quot;sup galile logo&quot;">
            <a:extLst>
              <a:ext uri="{FF2B5EF4-FFF2-40B4-BE49-F238E27FC236}">
                <a16:creationId xmlns:a16="http://schemas.microsoft.com/office/drawing/2014/main" id="{A7E90F98-FF27-40B7-8CD2-3D5294E03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725" y="6159021"/>
            <a:ext cx="3666275" cy="70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6648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280</Words>
  <Application>Microsoft Office PowerPoint</Application>
  <PresentationFormat>Grand écran</PresentationFormat>
  <Paragraphs>20</Paragraphs>
  <Slides>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Calibri Light</vt:lpstr>
      <vt:lpstr>Thème Office</vt:lpstr>
      <vt:lpstr>Projet Iot Smart Gel</vt:lpstr>
      <vt:lpstr>Matériels utilisés:</vt:lpstr>
      <vt:lpstr>Présentation PowerPoint</vt:lpstr>
      <vt:lpstr>Montage :</vt:lpstr>
      <vt:lpstr>Etat de l’art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Iot Smart Gel</dc:title>
  <dc:creator>Faiz Hammouche</dc:creator>
  <cp:lastModifiedBy>Faiz Hammouche</cp:lastModifiedBy>
  <cp:revision>11</cp:revision>
  <dcterms:created xsi:type="dcterms:W3CDTF">2021-02-17T14:08:30Z</dcterms:created>
  <dcterms:modified xsi:type="dcterms:W3CDTF">2021-02-21T22:02:08Z</dcterms:modified>
</cp:coreProperties>
</file>