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B551-5965-4451-BA00-157CF4B57DD2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108-E501-43B1-98E3-976C2A286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89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B551-5965-4451-BA00-157CF4B57DD2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108-E501-43B1-98E3-976C2A286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14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B551-5965-4451-BA00-157CF4B57DD2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108-E501-43B1-98E3-976C2A28651C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95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B551-5965-4451-BA00-157CF4B57DD2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108-E501-43B1-98E3-976C2A286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135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B551-5965-4451-BA00-157CF4B57DD2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108-E501-43B1-98E3-976C2A28651C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22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B551-5965-4451-BA00-157CF4B57DD2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108-E501-43B1-98E3-976C2A286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50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B551-5965-4451-BA00-157CF4B57DD2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108-E501-43B1-98E3-976C2A286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82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B551-5965-4451-BA00-157CF4B57DD2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108-E501-43B1-98E3-976C2A286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40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B551-5965-4451-BA00-157CF4B57DD2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108-E501-43B1-98E3-976C2A286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B551-5965-4451-BA00-157CF4B57DD2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108-E501-43B1-98E3-976C2A286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58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B551-5965-4451-BA00-157CF4B57DD2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108-E501-43B1-98E3-976C2A286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76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B551-5965-4451-BA00-157CF4B57DD2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108-E501-43B1-98E3-976C2A286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60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B551-5965-4451-BA00-157CF4B57DD2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108-E501-43B1-98E3-976C2A286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18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B551-5965-4451-BA00-157CF4B57DD2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108-E501-43B1-98E3-976C2A286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44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B551-5965-4451-BA00-157CF4B57DD2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108-E501-43B1-98E3-976C2A286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74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B551-5965-4451-BA00-157CF4B57DD2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108-E501-43B1-98E3-976C2A286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65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9B551-5965-4451-BA00-157CF4B57DD2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353108-E501-43B1-98E3-976C2A286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30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16C91-8FCF-410F-BF9D-B1415690E5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SMART-CONF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7C26EC-2EF0-4AB1-BBF4-D2BE60EAC0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La chambre intelligente</a:t>
            </a:r>
          </a:p>
          <a:p>
            <a:r>
              <a:rPr lang="fr-FR" dirty="0"/>
              <a:t>Réaliser par : Eya BEN NEESIB, Moaid KHASSKHOUSSY</a:t>
            </a:r>
          </a:p>
        </p:txBody>
      </p:sp>
    </p:spTree>
    <p:extLst>
      <p:ext uri="{BB962C8B-B14F-4D97-AF65-F5344CB8AC3E}">
        <p14:creationId xmlns:p14="http://schemas.microsoft.com/office/powerpoint/2010/main" val="6631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04003E-5462-41FA-8E6C-067AE79D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6922"/>
          </a:xfrm>
        </p:spPr>
        <p:txBody>
          <a:bodyPr/>
          <a:lstStyle/>
          <a:p>
            <a:r>
              <a:rPr lang="fr-FR" dirty="0"/>
              <a:t>Analyse des besoins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1D4A6-1D81-494F-9099-BCEBC9002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- Encombrement des hôpitaux</a:t>
            </a:r>
          </a:p>
          <a:p>
            <a:r>
              <a:rPr lang="fr-FR" dirty="0"/>
              <a:t>- Surcharge </a:t>
            </a:r>
          </a:p>
          <a:p>
            <a:r>
              <a:rPr lang="fr-FR" dirty="0"/>
              <a:t>- Fatigue des personnels</a:t>
            </a:r>
          </a:p>
          <a:p>
            <a:r>
              <a:rPr lang="fr-FR" dirty="0"/>
              <a:t>- mal gestion et organisation des patients Covid-19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: </a:t>
            </a:r>
          </a:p>
          <a:p>
            <a:pPr marL="0" indent="0">
              <a:buNone/>
            </a:pPr>
            <a:r>
              <a:rPr lang="fr-FR" dirty="0"/>
              <a:t>- Création d ’une chambre intelligente pour surveiller un patient chez soi</a:t>
            </a:r>
          </a:p>
        </p:txBody>
      </p:sp>
    </p:spTree>
    <p:extLst>
      <p:ext uri="{BB962C8B-B14F-4D97-AF65-F5344CB8AC3E}">
        <p14:creationId xmlns:p14="http://schemas.microsoft.com/office/powerpoint/2010/main" val="280523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55E1F-E832-42B3-8130-068157735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WEB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84494FB-9FAE-4E53-9BF9-41C2937B5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2" y="1453322"/>
            <a:ext cx="8206531" cy="4616174"/>
          </a:xfrm>
        </p:spPr>
      </p:pic>
    </p:spTree>
    <p:extLst>
      <p:ext uri="{BB962C8B-B14F-4D97-AF65-F5344CB8AC3E}">
        <p14:creationId xmlns:p14="http://schemas.microsoft.com/office/powerpoint/2010/main" val="378091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0C42A6-62D7-4E92-9BAB-A7A69CE2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WEB</a:t>
            </a:r>
          </a:p>
        </p:txBody>
      </p:sp>
      <p:pic>
        <p:nvPicPr>
          <p:cNvPr id="22" name="Espace réservé du contenu 21">
            <a:extLst>
              <a:ext uri="{FF2B5EF4-FFF2-40B4-BE49-F238E27FC236}">
                <a16:creationId xmlns:a16="http://schemas.microsoft.com/office/drawing/2014/main" id="{74769363-A4AB-430E-B1DB-F308440F1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0000"/>
            <a:ext cx="9090992" cy="51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6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5578F-5426-46FE-AA29-D537F4EB9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 électronique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328FDBE-776F-429F-B597-98D9C8049C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12893"/>
            <a:ext cx="4448851" cy="38378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D56B86D-EA77-4D56-B4F6-8DBE665FF75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15" y="2328793"/>
            <a:ext cx="3553004" cy="35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1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A836E-0D50-441D-B612-AEC8E854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 final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82D22E65-6E04-48C2-AB7B-3C76AEBBA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33" y="1412028"/>
            <a:ext cx="3063359" cy="5445972"/>
          </a:xfr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6F40866-C44C-4B4E-ACED-813DF5890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24" y="251791"/>
            <a:ext cx="3574360" cy="635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260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57</Words>
  <Application>Microsoft Office PowerPoint</Application>
  <PresentationFormat>Grand écran</PresentationFormat>
  <Paragraphs>15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Facette</vt:lpstr>
      <vt:lpstr>SMART-CONF</vt:lpstr>
      <vt:lpstr>Analyse des besoins :</vt:lpstr>
      <vt:lpstr>Interface WEB</vt:lpstr>
      <vt:lpstr>Interface WEB</vt:lpstr>
      <vt:lpstr>Conception électronique</vt:lpstr>
      <vt:lpstr>Résultat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SMART-CONF</dc:title>
  <dc:creator>Eya BENNCIB</dc:creator>
  <cp:lastModifiedBy>Eya BENNCIB</cp:lastModifiedBy>
  <cp:revision>1</cp:revision>
  <dcterms:created xsi:type="dcterms:W3CDTF">2021-02-21T23:15:35Z</dcterms:created>
  <dcterms:modified xsi:type="dcterms:W3CDTF">2021-02-21T23:27:36Z</dcterms:modified>
</cp:coreProperties>
</file>