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AC0FB9-BB87-4E1F-8170-89BF48845D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BACC47-42D3-4A31-9185-9BD03F3AB4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CFC776-95AF-4E1B-AFD3-DC779C71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41D9-7E76-45CC-8112-DE44279FB270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424D6D-3A10-4FC0-BDC1-968B14234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8303C7-28C1-404E-B1F7-2694A652A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BAE-C6F4-481E-AB2C-73910B690F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3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2A5EBE-A6C0-4162-8B1B-AF730739B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18B2B64-107A-4C3C-8A54-BABBA1989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EFA8BD-13E3-420A-AC88-2202AF977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41D9-7E76-45CC-8112-DE44279FB270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C83CD4-039F-4142-BBAA-9363895D9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E4F735-E852-479C-AF57-DF8A59B5C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BAE-C6F4-481E-AB2C-73910B690F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8A573BF-A79A-4A89-B6DC-7B85697A44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0FE2C0-F7B7-4051-B9C2-BF873B1BA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6BE790-C5FE-485C-9EBD-B2C1CB29E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41D9-7E76-45CC-8112-DE44279FB270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A22892-FF61-4BBB-BAAD-036E17E36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DB435E-DD95-4185-BD54-B39F38275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BAE-C6F4-481E-AB2C-73910B690F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D360DB-B460-4DB7-8C05-D945853FE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520F42-CAEF-4CEA-8002-A13F3D175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3AF561-AF7E-4DD1-BA03-266ED707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41D9-7E76-45CC-8112-DE44279FB270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A9B6F6-1E5E-4E83-9A66-B933F8FC5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CB63DF-97FB-4787-B247-9A5B3E0CF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BAE-C6F4-481E-AB2C-73910B690F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26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529B1D-4903-42AD-B211-80111A819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5D9593-0B16-4C70-99CC-7211B2514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3E45CD-27A1-4BE2-A561-BBA546760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41D9-7E76-45CC-8112-DE44279FB270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060471-99FC-4233-A10D-8E9C894EA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48EF7F-A427-4249-B6A3-88BEA1C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BAE-C6F4-481E-AB2C-73910B690F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56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FBEDD0-04FA-4439-A587-78620437A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CD0513-4B93-460A-8062-194BC200C1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5696A4C-3797-4769-A9F9-108C2A50FD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A7605E-9030-4D9A-9A6E-A2836FE3A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41D9-7E76-45CC-8112-DE44279FB270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22E4A5-B16F-4ED6-B911-034D9BA8C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29C5E4E-91F3-4E0C-A3CF-291A89C7C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BAE-C6F4-481E-AB2C-73910B690F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8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11A259-BF6B-4E74-B763-FB8FAA3AC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2F6ABD-DA90-49D6-B419-0EE4366C2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D3F003F-9BA1-4C48-8259-A13ED29BFB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0260278-5983-4345-A092-87E7F4825C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BFFE470-222A-42E0-B893-CB438791A4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9625C27-9156-4E33-B1C7-FE8DC36A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41D9-7E76-45CC-8112-DE44279FB270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4D6B19B-AF13-4634-AE26-E76614644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CFDD158-B68F-4060-95B9-13DD94254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BAE-C6F4-481E-AB2C-73910B690F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24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1A3E03-141C-42CB-A989-0F1431EDA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78F474F-5B1E-4A47-84CF-526F085CA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41D9-7E76-45CC-8112-DE44279FB270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AFF026F-4CDB-4AA8-AC9E-FB7837938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833DD6C-4003-4BE2-9A39-239AEAD92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BAE-C6F4-481E-AB2C-73910B690F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47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1BB59A1-90D7-4F95-AB4F-88FF26A0B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41D9-7E76-45CC-8112-DE44279FB270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C454672-7DF3-43E1-97EE-0E40B6B68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A1DCA3-2669-42E9-81E9-7C531B3C5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BAE-C6F4-481E-AB2C-73910B690F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7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C7CA8D-3B35-47A2-BB81-8224793AA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CAA116-2C31-4868-9E2A-F7E1C789B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1C6A54-C5B1-4C3C-9840-E09EC2FAD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F3ED1A6-C5E0-47C9-AB57-C7B6965FC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41D9-7E76-45CC-8112-DE44279FB270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7B81B7-8F98-465C-B977-0FE9AC7FC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A63E7F-6CCD-42DA-84CB-FB77632E1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BAE-C6F4-481E-AB2C-73910B690F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F7C966-7D9C-4F7F-8079-7D3D499B7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84EFDCD-D31E-4359-A86F-1516A318DA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A56C08D-FC80-4E18-A5D7-9DC331324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B1E0E6-335C-43F8-83A3-CD6EEA292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41D9-7E76-45CC-8112-DE44279FB270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18C982-FF11-4CDB-8B84-F3A2432EB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CE2FEC-A140-418C-8CE0-7FAA39C8D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BAE-C6F4-481E-AB2C-73910B690F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91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61982B9-837F-48D8-9518-C8F1BD910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44B75D-1A2D-4390-AEA6-E91E1CAA4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960AE6-3ADC-4B54-ACA7-20A4E0908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741D9-7E76-45CC-8112-DE44279FB270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6A7160-E64E-4C33-B1D5-9C78AEB291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0C361B-0766-4615-9266-7014AD8BC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21BAE-C6F4-481E-AB2C-73910B690F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27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533468C-95F1-4D50-A413-D99F9352BF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63757"/>
            <a:ext cx="9144000" cy="3694043"/>
          </a:xfrm>
        </p:spPr>
        <p:txBody>
          <a:bodyPr/>
          <a:lstStyle/>
          <a:p>
            <a:r>
              <a:rPr lang="fr-MA" dirty="0"/>
              <a:t>Voici le lien de la vidéo de la présentation technique de 10 minutes:</a:t>
            </a:r>
          </a:p>
          <a:p>
            <a:r>
              <a:rPr lang="fr-MA"/>
              <a:t>https://prezi.com/v/gwbsxn_8kil4/</a:t>
            </a:r>
            <a:endParaRPr lang="fr-MA" dirty="0"/>
          </a:p>
        </p:txBody>
      </p:sp>
    </p:spTree>
    <p:extLst>
      <p:ext uri="{BB962C8B-B14F-4D97-AF65-F5344CB8AC3E}">
        <p14:creationId xmlns:p14="http://schemas.microsoft.com/office/powerpoint/2010/main" val="7208384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26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Sara</dc:creator>
  <cp:lastModifiedBy>Sara</cp:lastModifiedBy>
  <cp:revision>1</cp:revision>
  <dcterms:created xsi:type="dcterms:W3CDTF">2021-03-20T22:45:53Z</dcterms:created>
  <dcterms:modified xsi:type="dcterms:W3CDTF">2021-03-20T22:50:58Z</dcterms:modified>
</cp:coreProperties>
</file>