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Caveat"/>
      <p:regular r:id="rId22"/>
      <p:bold r:id="rId23"/>
    </p:embeddedFont>
    <p:embeddedFont>
      <p:font typeface="Montserrat"/>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aveat-regular.fntdata"/><Relationship Id="rId21" Type="http://schemas.openxmlformats.org/officeDocument/2006/relationships/slide" Target="slides/slide15.xml"/><Relationship Id="rId24" Type="http://schemas.openxmlformats.org/officeDocument/2006/relationships/font" Target="fonts/Montserrat-regular.fntdata"/><Relationship Id="rId23"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c916eaca5c_1_6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c916eaca5c_1_6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c916eaca5c_1_5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c916eaca5c_1_5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c916eaca5c_1_8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c916eaca5c_1_8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c9b6d23c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c9b6d23c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c9b6d23c4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c9b6d23c4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c9b6d23c4b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c9b6d23c4b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c783f14f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c783f14f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783f14f7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c783f14f7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c783f14f7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c783f14f7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c8cf9b32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c8cf9b32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c9b6d23e6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c9b6d23e6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916eaca5c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c916eaca5c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c916eaca5c_1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c916eaca5c_1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c916eaca5c_1_4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c916eaca5c_1_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4" name="Shape 134"/>
        <p:cNvGrpSpPr/>
        <p:nvPr/>
      </p:nvGrpSpPr>
      <p:grpSpPr>
        <a:xfrm>
          <a:off x="0" y="0"/>
          <a:ext cx="0" cy="0"/>
          <a:chOff x="0" y="0"/>
          <a:chExt cx="0" cy="0"/>
        </a:xfrm>
      </p:grpSpPr>
      <p:sp>
        <p:nvSpPr>
          <p:cNvPr id="135" name="Google Shape;135;p14"/>
          <p:cNvSpPr/>
          <p:nvPr/>
        </p:nvSpPr>
        <p:spPr>
          <a:xfrm rot="5400000">
            <a:off x="7500300" y="505"/>
            <a:ext cx="1643700" cy="1643700"/>
          </a:xfrm>
          <a:prstGeom prst="diagStripe">
            <a:avLst>
              <a:gd fmla="val 0" name="adj"/>
            </a:avLst>
          </a:prstGeom>
          <a:solidFill>
            <a:schemeClr val="lt1">
              <a:alpha val="27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 name="Google Shape;136;p14"/>
          <p:cNvGrpSpPr/>
          <p:nvPr/>
        </p:nvGrpSpPr>
        <p:grpSpPr>
          <a:xfrm>
            <a:off x="0" y="490"/>
            <a:ext cx="5153705" cy="5134399"/>
            <a:chOff x="0" y="75"/>
            <a:chExt cx="5153705" cy="5152950"/>
          </a:xfrm>
        </p:grpSpPr>
        <p:sp>
          <p:nvSpPr>
            <p:cNvPr id="137" name="Google Shape;137;p14"/>
            <p:cNvSpPr/>
            <p:nvPr/>
          </p:nvSpPr>
          <p:spPr>
            <a:xfrm rot="-5400000">
              <a:off x="455" y="-225"/>
              <a:ext cx="5152800" cy="5153700"/>
            </a:xfrm>
            <a:prstGeom prst="diagStripe">
              <a:avLst>
                <a:gd fmla="val 50000" name="adj"/>
              </a:avLst>
            </a:prstGeom>
            <a:solidFill>
              <a:schemeClr val="lt1">
                <a:alpha val="27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4"/>
            <p:cNvSpPr/>
            <p:nvPr/>
          </p:nvSpPr>
          <p:spPr>
            <a:xfrm rot="-5400000">
              <a:off x="150" y="1145825"/>
              <a:ext cx="3996600" cy="3996900"/>
            </a:xfrm>
            <a:prstGeom prst="diagStripe">
              <a:avLst>
                <a:gd fmla="val 58774" name="adj"/>
              </a:avLst>
            </a:prstGeom>
            <a:solidFill>
              <a:schemeClr val="lt1">
                <a:alpha val="27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4"/>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 name="Google Shape;141;p14"/>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142" name="Google Shape;142;p14"/>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300"/>
              <a:buNone/>
              <a:defRPr/>
            </a:lvl1pPr>
            <a:lvl2pPr lvl="1" rtl="0" algn="l">
              <a:lnSpc>
                <a:spcPct val="100000"/>
              </a:lnSpc>
              <a:spcBef>
                <a:spcPts val="0"/>
              </a:spcBef>
              <a:spcAft>
                <a:spcPts val="0"/>
              </a:spcAft>
              <a:buSzPts val="1300"/>
              <a:buNone/>
              <a:defRPr sz="1300"/>
            </a:lvl2pPr>
            <a:lvl3pPr lvl="2" rtl="0" algn="l">
              <a:lnSpc>
                <a:spcPct val="100000"/>
              </a:lnSpc>
              <a:spcBef>
                <a:spcPts val="0"/>
              </a:spcBef>
              <a:spcAft>
                <a:spcPts val="0"/>
              </a:spcAft>
              <a:buSzPts val="1300"/>
              <a:buNone/>
              <a:defRPr sz="1300"/>
            </a:lvl3pPr>
            <a:lvl4pPr lvl="3" rtl="0" algn="l">
              <a:lnSpc>
                <a:spcPct val="100000"/>
              </a:lnSpc>
              <a:spcBef>
                <a:spcPts val="0"/>
              </a:spcBef>
              <a:spcAft>
                <a:spcPts val="0"/>
              </a:spcAft>
              <a:buSzPts val="1300"/>
              <a:buNone/>
              <a:defRPr sz="1300"/>
            </a:lvl4pPr>
            <a:lvl5pPr lvl="4" rtl="0" algn="l">
              <a:lnSpc>
                <a:spcPct val="100000"/>
              </a:lnSpc>
              <a:spcBef>
                <a:spcPts val="0"/>
              </a:spcBef>
              <a:spcAft>
                <a:spcPts val="0"/>
              </a:spcAft>
              <a:buSzPts val="1300"/>
              <a:buNone/>
              <a:defRPr sz="1300"/>
            </a:lvl5pPr>
            <a:lvl6pPr lvl="5" rtl="0" algn="l">
              <a:lnSpc>
                <a:spcPct val="100000"/>
              </a:lnSpc>
              <a:spcBef>
                <a:spcPts val="0"/>
              </a:spcBef>
              <a:spcAft>
                <a:spcPts val="0"/>
              </a:spcAft>
              <a:buSzPts val="1300"/>
              <a:buNone/>
              <a:defRPr sz="1300"/>
            </a:lvl6pPr>
            <a:lvl7pPr lvl="6" rtl="0" algn="l">
              <a:lnSpc>
                <a:spcPct val="100000"/>
              </a:lnSpc>
              <a:spcBef>
                <a:spcPts val="0"/>
              </a:spcBef>
              <a:spcAft>
                <a:spcPts val="0"/>
              </a:spcAft>
              <a:buSzPts val="1300"/>
              <a:buNone/>
              <a:defRPr sz="1300"/>
            </a:lvl7pPr>
            <a:lvl8pPr lvl="7" rtl="0" algn="l">
              <a:lnSpc>
                <a:spcPct val="100000"/>
              </a:lnSpc>
              <a:spcBef>
                <a:spcPts val="0"/>
              </a:spcBef>
              <a:spcAft>
                <a:spcPts val="0"/>
              </a:spcAft>
              <a:buSzPts val="1300"/>
              <a:buNone/>
              <a:defRPr sz="1300"/>
            </a:lvl8pPr>
            <a:lvl9pPr lvl="8" rtl="0" algn="l">
              <a:lnSpc>
                <a:spcPct val="100000"/>
              </a:lnSpc>
              <a:spcBef>
                <a:spcPts val="0"/>
              </a:spcBef>
              <a:spcAft>
                <a:spcPts val="0"/>
              </a:spcAft>
              <a:buSzPts val="1300"/>
              <a:buNone/>
              <a:defRPr sz="1300"/>
            </a:lvl9pPr>
          </a:lstStyle>
          <a:p/>
        </p:txBody>
      </p:sp>
      <p:sp>
        <p:nvSpPr>
          <p:cNvPr id="143" name="Google Shape;14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4" name="Shape 144"/>
        <p:cNvGrpSpPr/>
        <p:nvPr/>
      </p:nvGrpSpPr>
      <p:grpSpPr>
        <a:xfrm>
          <a:off x="0" y="0"/>
          <a:ext cx="0" cy="0"/>
          <a:chOff x="0" y="0"/>
          <a:chExt cx="0" cy="0"/>
        </a:xfrm>
      </p:grpSpPr>
      <p:grpSp>
        <p:nvGrpSpPr>
          <p:cNvPr id="145" name="Google Shape;145;p15"/>
          <p:cNvGrpSpPr/>
          <p:nvPr/>
        </p:nvGrpSpPr>
        <p:grpSpPr>
          <a:xfrm>
            <a:off x="4406400" y="0"/>
            <a:ext cx="4737600" cy="5143500"/>
            <a:chOff x="4406400" y="0"/>
            <a:chExt cx="4737600" cy="5143500"/>
          </a:xfrm>
        </p:grpSpPr>
        <p:sp>
          <p:nvSpPr>
            <p:cNvPr id="146" name="Google Shape;146;p15"/>
            <p:cNvSpPr/>
            <p:nvPr/>
          </p:nvSpPr>
          <p:spPr>
            <a:xfrm rot="5400000">
              <a:off x="4407900" y="-1500"/>
              <a:ext cx="4734600" cy="4737600"/>
            </a:xfrm>
            <a:prstGeom prst="diagStripe">
              <a:avLst>
                <a:gd fmla="val 49469" name="adj"/>
              </a:avLst>
            </a:prstGeom>
            <a:solidFill>
              <a:schemeClr val="lt1">
                <a:alpha val="314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5"/>
            <p:cNvSpPr/>
            <p:nvPr/>
          </p:nvSpPr>
          <p:spPr>
            <a:xfrm rot="5400000">
              <a:off x="4840825" y="6000"/>
              <a:ext cx="4298700" cy="4286700"/>
            </a:xfrm>
            <a:prstGeom prst="diagStripe">
              <a:avLst>
                <a:gd fmla="val 0" name="adj"/>
              </a:avLst>
            </a:prstGeom>
            <a:solidFill>
              <a:schemeClr val="lt1">
                <a:alpha val="314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5"/>
            <p:cNvSpPr/>
            <p:nvPr/>
          </p:nvSpPr>
          <p:spPr>
            <a:xfrm rot="-5400000">
              <a:off x="5618399" y="1236641"/>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5"/>
            <p:cNvSpPr/>
            <p:nvPr/>
          </p:nvSpPr>
          <p:spPr>
            <a:xfrm flipH="1">
              <a:off x="5849857" y="1444078"/>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5"/>
            <p:cNvSpPr/>
            <p:nvPr/>
          </p:nvSpPr>
          <p:spPr>
            <a:xfrm rot="-5400000">
              <a:off x="5987081" y="2469743"/>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5"/>
            <p:cNvSpPr/>
            <p:nvPr/>
          </p:nvSpPr>
          <p:spPr>
            <a:xfrm flipH="1">
              <a:off x="6222115" y="2677179"/>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5"/>
            <p:cNvSpPr/>
            <p:nvPr/>
          </p:nvSpPr>
          <p:spPr>
            <a:xfrm rot="-5400000">
              <a:off x="6675341" y="1862244"/>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5"/>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5"/>
            <p:cNvSpPr/>
            <p:nvPr/>
          </p:nvSpPr>
          <p:spPr>
            <a:xfrm rot="-5400000">
              <a:off x="6861141" y="2478088"/>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5"/>
            <p:cNvSpPr/>
            <p:nvPr/>
          </p:nvSpPr>
          <p:spPr>
            <a:xfrm flipH="1">
              <a:off x="7965266" y="2693191"/>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5"/>
            <p:cNvSpPr/>
            <p:nvPr/>
          </p:nvSpPr>
          <p:spPr>
            <a:xfrm flipH="1">
              <a:off x="8145082" y="3309036"/>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5"/>
            <p:cNvSpPr/>
            <p:nvPr/>
          </p:nvSpPr>
          <p:spPr>
            <a:xfrm rot="-5400000">
              <a:off x="7047599" y="309534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5"/>
            <p:cNvSpPr/>
            <p:nvPr/>
          </p:nvSpPr>
          <p:spPr>
            <a:xfrm flipH="1">
              <a:off x="7276649" y="3302781"/>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5"/>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5"/>
            <p:cNvSpPr/>
            <p:nvPr/>
          </p:nvSpPr>
          <p:spPr>
            <a:xfrm flipH="1">
              <a:off x="7462448" y="391862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5"/>
            <p:cNvSpPr/>
            <p:nvPr/>
          </p:nvSpPr>
          <p:spPr>
            <a:xfrm rot="-5400000">
              <a:off x="8102491" y="3718856"/>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5"/>
            <p:cNvSpPr/>
            <p:nvPr/>
          </p:nvSpPr>
          <p:spPr>
            <a:xfrm flipH="1">
              <a:off x="8334533" y="3926292"/>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5"/>
            <p:cNvSpPr/>
            <p:nvPr/>
          </p:nvSpPr>
          <p:spPr>
            <a:xfrm rot="-5400000">
              <a:off x="8288290" y="4334700"/>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15"/>
          <p:cNvSpPr txBox="1"/>
          <p:nvPr>
            <p:ph type="title"/>
          </p:nvPr>
        </p:nvSpPr>
        <p:spPr>
          <a:xfrm>
            <a:off x="823850" y="866775"/>
            <a:ext cx="4587000" cy="35211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5" name="Google Shape;16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6" name="Shape 166"/>
        <p:cNvGrpSpPr/>
        <p:nvPr/>
      </p:nvGrpSpPr>
      <p:grpSpPr>
        <a:xfrm>
          <a:off x="0" y="0"/>
          <a:ext cx="0" cy="0"/>
          <a:chOff x="0" y="0"/>
          <a:chExt cx="0" cy="0"/>
        </a:xfrm>
      </p:grpSpPr>
      <p:grpSp>
        <p:nvGrpSpPr>
          <p:cNvPr id="167" name="Google Shape;167;p16"/>
          <p:cNvGrpSpPr/>
          <p:nvPr/>
        </p:nvGrpSpPr>
        <p:grpSpPr>
          <a:xfrm>
            <a:off x="0" y="381001"/>
            <a:ext cx="1037850" cy="1016288"/>
            <a:chOff x="0" y="381001"/>
            <a:chExt cx="1037850" cy="1016288"/>
          </a:xfrm>
        </p:grpSpPr>
        <p:sp>
          <p:nvSpPr>
            <p:cNvPr id="168" name="Google Shape;168;p1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 name="Google Shape;170;p1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71" name="Google Shape;171;p16"/>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72" name="Google Shape;17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3" name="Shape 173"/>
        <p:cNvGrpSpPr/>
        <p:nvPr/>
      </p:nvGrpSpPr>
      <p:grpSpPr>
        <a:xfrm>
          <a:off x="0" y="0"/>
          <a:ext cx="0" cy="0"/>
          <a:chOff x="0" y="0"/>
          <a:chExt cx="0" cy="0"/>
        </a:xfrm>
      </p:grpSpPr>
      <p:grpSp>
        <p:nvGrpSpPr>
          <p:cNvPr id="174" name="Google Shape;174;p17"/>
          <p:cNvGrpSpPr/>
          <p:nvPr/>
        </p:nvGrpSpPr>
        <p:grpSpPr>
          <a:xfrm>
            <a:off x="4406400" y="0"/>
            <a:ext cx="4737600" cy="5143065"/>
            <a:chOff x="4406400" y="0"/>
            <a:chExt cx="4737600" cy="5143065"/>
          </a:xfrm>
        </p:grpSpPr>
        <p:sp>
          <p:nvSpPr>
            <p:cNvPr id="175" name="Google Shape;175;p17"/>
            <p:cNvSpPr/>
            <p:nvPr/>
          </p:nvSpPr>
          <p:spPr>
            <a:xfrm rot="5400000">
              <a:off x="4408200" y="-1800"/>
              <a:ext cx="4734000" cy="4737600"/>
            </a:xfrm>
            <a:prstGeom prst="diagStripe">
              <a:avLst>
                <a:gd fmla="val 49469" name="adj"/>
              </a:avLst>
            </a:prstGeom>
            <a:solidFill>
              <a:schemeClr val="lt1">
                <a:alpha val="314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7"/>
            <p:cNvSpPr/>
            <p:nvPr/>
          </p:nvSpPr>
          <p:spPr>
            <a:xfrm rot="5400000">
              <a:off x="4841125" y="5700"/>
              <a:ext cx="4298100" cy="4286700"/>
            </a:xfrm>
            <a:prstGeom prst="diagStripe">
              <a:avLst>
                <a:gd fmla="val 0" name="adj"/>
              </a:avLst>
            </a:prstGeom>
            <a:solidFill>
              <a:schemeClr val="lt1">
                <a:alpha val="314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7"/>
            <p:cNvSpPr/>
            <p:nvPr/>
          </p:nvSpPr>
          <p:spPr>
            <a:xfrm rot="-5400000">
              <a:off x="5618399" y="1236468"/>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7"/>
            <p:cNvSpPr/>
            <p:nvPr/>
          </p:nvSpPr>
          <p:spPr>
            <a:xfrm flipH="1">
              <a:off x="5849857" y="1443956"/>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7"/>
            <p:cNvSpPr/>
            <p:nvPr/>
          </p:nvSpPr>
          <p:spPr>
            <a:xfrm rot="-5400000">
              <a:off x="5987081" y="246946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7"/>
            <p:cNvSpPr/>
            <p:nvPr/>
          </p:nvSpPr>
          <p:spPr>
            <a:xfrm flipH="1">
              <a:off x="6222115" y="2676953"/>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7"/>
            <p:cNvSpPr/>
            <p:nvPr/>
          </p:nvSpPr>
          <p:spPr>
            <a:xfrm rot="-5400000">
              <a:off x="6675341" y="1862018"/>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7"/>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7"/>
            <p:cNvSpPr/>
            <p:nvPr/>
          </p:nvSpPr>
          <p:spPr>
            <a:xfrm rot="-5400000">
              <a:off x="6861141" y="2477810"/>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7"/>
            <p:cNvSpPr/>
            <p:nvPr/>
          </p:nvSpPr>
          <p:spPr>
            <a:xfrm flipH="1">
              <a:off x="7965266" y="2692963"/>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7"/>
            <p:cNvSpPr/>
            <p:nvPr/>
          </p:nvSpPr>
          <p:spPr>
            <a:xfrm flipH="1">
              <a:off x="8145082" y="330875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7"/>
            <p:cNvSpPr/>
            <p:nvPr/>
          </p:nvSpPr>
          <p:spPr>
            <a:xfrm rot="-5400000">
              <a:off x="7047599" y="309501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7"/>
            <p:cNvSpPr/>
            <p:nvPr/>
          </p:nvSpPr>
          <p:spPr>
            <a:xfrm flipH="1">
              <a:off x="7276649" y="3302502"/>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7"/>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7"/>
            <p:cNvSpPr/>
            <p:nvPr/>
          </p:nvSpPr>
          <p:spPr>
            <a:xfrm flipH="1">
              <a:off x="7462448" y="3918294"/>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7"/>
            <p:cNvSpPr/>
            <p:nvPr/>
          </p:nvSpPr>
          <p:spPr>
            <a:xfrm rot="-5400000">
              <a:off x="8102491" y="3718473"/>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7"/>
            <p:cNvSpPr/>
            <p:nvPr/>
          </p:nvSpPr>
          <p:spPr>
            <a:xfrm flipH="1">
              <a:off x="8334533" y="3925960"/>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7"/>
            <p:cNvSpPr/>
            <p:nvPr/>
          </p:nvSpPr>
          <p:spPr>
            <a:xfrm rot="-5400000">
              <a:off x="8288290" y="433426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 name="Google Shape;193;p17"/>
          <p:cNvSpPr txBox="1"/>
          <p:nvPr>
            <p:ph type="title"/>
          </p:nvPr>
        </p:nvSpPr>
        <p:spPr>
          <a:xfrm>
            <a:off x="823850" y="2053000"/>
            <a:ext cx="4587000" cy="11487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4" name="Google Shape;19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5" name="Shape 195"/>
        <p:cNvGrpSpPr/>
        <p:nvPr/>
      </p:nvGrpSpPr>
      <p:grpSpPr>
        <a:xfrm>
          <a:off x="0" y="0"/>
          <a:ext cx="0" cy="0"/>
          <a:chOff x="0" y="0"/>
          <a:chExt cx="0" cy="0"/>
        </a:xfrm>
      </p:grpSpPr>
      <p:grpSp>
        <p:nvGrpSpPr>
          <p:cNvPr id="196" name="Google Shape;196;p18"/>
          <p:cNvGrpSpPr/>
          <p:nvPr/>
        </p:nvGrpSpPr>
        <p:grpSpPr>
          <a:xfrm>
            <a:off x="0" y="381001"/>
            <a:ext cx="1037850" cy="1016288"/>
            <a:chOff x="0" y="381001"/>
            <a:chExt cx="1037850" cy="1016288"/>
          </a:xfrm>
        </p:grpSpPr>
        <p:sp>
          <p:nvSpPr>
            <p:cNvPr id="197" name="Google Shape;197;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 name="Google Shape;199;p1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00" name="Google Shape;200;p18"/>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201" name="Google Shape;201;p18"/>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202" name="Google Shape;20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grpSp>
        <p:nvGrpSpPr>
          <p:cNvPr id="204" name="Google Shape;204;p19"/>
          <p:cNvGrpSpPr/>
          <p:nvPr/>
        </p:nvGrpSpPr>
        <p:grpSpPr>
          <a:xfrm>
            <a:off x="0" y="381001"/>
            <a:ext cx="1037850" cy="1016288"/>
            <a:chOff x="0" y="381001"/>
            <a:chExt cx="1037850" cy="1016288"/>
          </a:xfrm>
        </p:grpSpPr>
        <p:sp>
          <p:nvSpPr>
            <p:cNvPr id="205" name="Google Shape;205;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 name="Google Shape;207;p1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08" name="Google Shape;20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9" name="Shape 209"/>
        <p:cNvGrpSpPr/>
        <p:nvPr/>
      </p:nvGrpSpPr>
      <p:grpSpPr>
        <a:xfrm>
          <a:off x="0" y="0"/>
          <a:ext cx="0" cy="0"/>
          <a:chOff x="0" y="0"/>
          <a:chExt cx="0" cy="0"/>
        </a:xfrm>
      </p:grpSpPr>
      <p:grpSp>
        <p:nvGrpSpPr>
          <p:cNvPr id="210" name="Google Shape;210;p20"/>
          <p:cNvGrpSpPr/>
          <p:nvPr/>
        </p:nvGrpSpPr>
        <p:grpSpPr>
          <a:xfrm>
            <a:off x="0" y="381001"/>
            <a:ext cx="1037850" cy="1016288"/>
            <a:chOff x="0" y="381001"/>
            <a:chExt cx="1037850" cy="1016288"/>
          </a:xfrm>
        </p:grpSpPr>
        <p:sp>
          <p:nvSpPr>
            <p:cNvPr id="211" name="Google Shape;211;p2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 name="Google Shape;213;p20"/>
          <p:cNvSpPr txBox="1"/>
          <p:nvPr>
            <p:ph type="title"/>
          </p:nvPr>
        </p:nvSpPr>
        <p:spPr>
          <a:xfrm>
            <a:off x="1297500" y="393750"/>
            <a:ext cx="3798900" cy="1493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14" name="Google Shape;214;p20"/>
          <p:cNvSpPr txBox="1"/>
          <p:nvPr>
            <p:ph idx="1" type="body"/>
          </p:nvPr>
        </p:nvSpPr>
        <p:spPr>
          <a:xfrm>
            <a:off x="1297500" y="1972550"/>
            <a:ext cx="3798900" cy="24159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215" name="Google Shape;21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6" name="Shape 216"/>
        <p:cNvGrpSpPr/>
        <p:nvPr/>
      </p:nvGrpSpPr>
      <p:grpSpPr>
        <a:xfrm>
          <a:off x="0" y="0"/>
          <a:ext cx="0" cy="0"/>
          <a:chOff x="0" y="0"/>
          <a:chExt cx="0" cy="0"/>
        </a:xfrm>
      </p:grpSpPr>
      <p:grpSp>
        <p:nvGrpSpPr>
          <p:cNvPr id="217" name="Google Shape;217;p21"/>
          <p:cNvGrpSpPr/>
          <p:nvPr/>
        </p:nvGrpSpPr>
        <p:grpSpPr>
          <a:xfrm>
            <a:off x="0" y="381001"/>
            <a:ext cx="1037850" cy="1016288"/>
            <a:chOff x="0" y="381001"/>
            <a:chExt cx="1037850" cy="1016288"/>
          </a:xfrm>
        </p:grpSpPr>
        <p:sp>
          <p:nvSpPr>
            <p:cNvPr id="218" name="Google Shape;218;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0" name="Google Shape;220;p21"/>
          <p:cNvSpPr txBox="1"/>
          <p:nvPr>
            <p:ph type="title"/>
          </p:nvPr>
        </p:nvSpPr>
        <p:spPr>
          <a:xfrm>
            <a:off x="1297500" y="1658325"/>
            <a:ext cx="3036300" cy="1751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21" name="Google Shape;221;p21"/>
          <p:cNvSpPr txBox="1"/>
          <p:nvPr>
            <p:ph idx="1" type="subTitle"/>
          </p:nvPr>
        </p:nvSpPr>
        <p:spPr>
          <a:xfrm>
            <a:off x="1297500" y="3538000"/>
            <a:ext cx="3036300" cy="506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300"/>
              <a:buNone/>
              <a:defRPr/>
            </a:lvl1pPr>
            <a:lvl2pPr lvl="1" rtl="0" algn="l">
              <a:lnSpc>
                <a:spcPct val="100000"/>
              </a:lnSpc>
              <a:spcBef>
                <a:spcPts val="0"/>
              </a:spcBef>
              <a:spcAft>
                <a:spcPts val="0"/>
              </a:spcAft>
              <a:buSzPts val="1300"/>
              <a:buNone/>
              <a:defRPr sz="1300"/>
            </a:lvl2pPr>
            <a:lvl3pPr lvl="2" rtl="0" algn="l">
              <a:lnSpc>
                <a:spcPct val="100000"/>
              </a:lnSpc>
              <a:spcBef>
                <a:spcPts val="0"/>
              </a:spcBef>
              <a:spcAft>
                <a:spcPts val="0"/>
              </a:spcAft>
              <a:buSzPts val="1300"/>
              <a:buNone/>
              <a:defRPr sz="1300"/>
            </a:lvl3pPr>
            <a:lvl4pPr lvl="3" rtl="0" algn="l">
              <a:lnSpc>
                <a:spcPct val="100000"/>
              </a:lnSpc>
              <a:spcBef>
                <a:spcPts val="0"/>
              </a:spcBef>
              <a:spcAft>
                <a:spcPts val="0"/>
              </a:spcAft>
              <a:buSzPts val="1300"/>
              <a:buNone/>
              <a:defRPr sz="1300"/>
            </a:lvl4pPr>
            <a:lvl5pPr lvl="4" rtl="0" algn="l">
              <a:lnSpc>
                <a:spcPct val="100000"/>
              </a:lnSpc>
              <a:spcBef>
                <a:spcPts val="0"/>
              </a:spcBef>
              <a:spcAft>
                <a:spcPts val="0"/>
              </a:spcAft>
              <a:buSzPts val="1300"/>
              <a:buNone/>
              <a:defRPr sz="1300"/>
            </a:lvl5pPr>
            <a:lvl6pPr lvl="5" rtl="0" algn="l">
              <a:lnSpc>
                <a:spcPct val="100000"/>
              </a:lnSpc>
              <a:spcBef>
                <a:spcPts val="0"/>
              </a:spcBef>
              <a:spcAft>
                <a:spcPts val="0"/>
              </a:spcAft>
              <a:buSzPts val="1300"/>
              <a:buNone/>
              <a:defRPr sz="1300"/>
            </a:lvl6pPr>
            <a:lvl7pPr lvl="6" rtl="0" algn="l">
              <a:lnSpc>
                <a:spcPct val="100000"/>
              </a:lnSpc>
              <a:spcBef>
                <a:spcPts val="0"/>
              </a:spcBef>
              <a:spcAft>
                <a:spcPts val="0"/>
              </a:spcAft>
              <a:buSzPts val="1300"/>
              <a:buNone/>
              <a:defRPr sz="1300"/>
            </a:lvl7pPr>
            <a:lvl8pPr lvl="7" rtl="0" algn="l">
              <a:lnSpc>
                <a:spcPct val="100000"/>
              </a:lnSpc>
              <a:spcBef>
                <a:spcPts val="0"/>
              </a:spcBef>
              <a:spcAft>
                <a:spcPts val="0"/>
              </a:spcAft>
              <a:buSzPts val="1300"/>
              <a:buNone/>
              <a:defRPr sz="1300"/>
            </a:lvl8pPr>
            <a:lvl9pPr lvl="8" rtl="0" algn="l">
              <a:lnSpc>
                <a:spcPct val="100000"/>
              </a:lnSpc>
              <a:spcBef>
                <a:spcPts val="0"/>
              </a:spcBef>
              <a:spcAft>
                <a:spcPts val="0"/>
              </a:spcAft>
              <a:buSzPts val="1300"/>
              <a:buNone/>
              <a:defRPr sz="1300"/>
            </a:lvl9pPr>
          </a:lstStyle>
          <a:p/>
        </p:txBody>
      </p:sp>
      <p:sp>
        <p:nvSpPr>
          <p:cNvPr id="222" name="Google Shape;222;p21"/>
          <p:cNvSpPr txBox="1"/>
          <p:nvPr>
            <p:ph idx="2" type="body"/>
          </p:nvPr>
        </p:nvSpPr>
        <p:spPr>
          <a:xfrm>
            <a:off x="4648200" y="1696600"/>
            <a:ext cx="3676800" cy="2347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223" name="Google Shape;22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4" name="Shape 224"/>
        <p:cNvGrpSpPr/>
        <p:nvPr/>
      </p:nvGrpSpPr>
      <p:grpSpPr>
        <a:xfrm>
          <a:off x="0" y="0"/>
          <a:ext cx="0" cy="0"/>
          <a:chOff x="0" y="0"/>
          <a:chExt cx="0" cy="0"/>
        </a:xfrm>
      </p:grpSpPr>
      <p:grpSp>
        <p:nvGrpSpPr>
          <p:cNvPr id="225" name="Google Shape;225;p22"/>
          <p:cNvGrpSpPr/>
          <p:nvPr/>
        </p:nvGrpSpPr>
        <p:grpSpPr>
          <a:xfrm>
            <a:off x="0" y="4128572"/>
            <a:ext cx="698925" cy="684657"/>
            <a:chOff x="0" y="3785672"/>
            <a:chExt cx="698925" cy="684657"/>
          </a:xfrm>
        </p:grpSpPr>
        <p:sp>
          <p:nvSpPr>
            <p:cNvPr id="226" name="Google Shape;226;p22"/>
            <p:cNvSpPr/>
            <p:nvPr/>
          </p:nvSpPr>
          <p:spPr>
            <a:xfrm rot="-5400000">
              <a:off x="0" y="3785672"/>
              <a:ext cx="544800" cy="544800"/>
            </a:xfrm>
            <a:prstGeom prst="diagStripe">
              <a:avLst>
                <a:gd fmla="val 50000" name="adj"/>
              </a:avLst>
            </a:prstGeom>
            <a:solidFill>
              <a:schemeClr val="lt1">
                <a:alpha val="941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2"/>
            <p:cNvSpPr/>
            <p:nvPr/>
          </p:nvSpPr>
          <p:spPr>
            <a:xfrm flipH="1">
              <a:off x="154125" y="3925529"/>
              <a:ext cx="544800" cy="544800"/>
            </a:xfrm>
            <a:prstGeom prst="diagStripe">
              <a:avLst>
                <a:gd fmla="val 50000" name="adj"/>
              </a:avLst>
            </a:prstGeom>
            <a:solidFill>
              <a:schemeClr val="lt1">
                <a:alpha val="941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 name="Google Shape;228;p22"/>
          <p:cNvSpPr txBox="1"/>
          <p:nvPr>
            <p:ph idx="1" type="body"/>
          </p:nvPr>
        </p:nvSpPr>
        <p:spPr>
          <a:xfrm>
            <a:off x="812725" y="4305375"/>
            <a:ext cx="6936000" cy="5238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300"/>
              <a:buNone/>
              <a:defRPr/>
            </a:lvl1pPr>
          </a:lstStyle>
          <a:p/>
        </p:txBody>
      </p:sp>
      <p:sp>
        <p:nvSpPr>
          <p:cNvPr id="229" name="Google Shape;22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0" name="Shape 230"/>
        <p:cNvGrpSpPr/>
        <p:nvPr/>
      </p:nvGrpSpPr>
      <p:grpSpPr>
        <a:xfrm>
          <a:off x="0" y="0"/>
          <a:ext cx="0" cy="0"/>
          <a:chOff x="0" y="0"/>
          <a:chExt cx="0" cy="0"/>
        </a:xfrm>
      </p:grpSpPr>
      <p:grpSp>
        <p:nvGrpSpPr>
          <p:cNvPr id="231" name="Google Shape;231;p23"/>
          <p:cNvGrpSpPr/>
          <p:nvPr/>
        </p:nvGrpSpPr>
        <p:grpSpPr>
          <a:xfrm>
            <a:off x="4406400" y="0"/>
            <a:ext cx="4737600" cy="5143065"/>
            <a:chOff x="4406400" y="0"/>
            <a:chExt cx="4737600" cy="5143065"/>
          </a:xfrm>
        </p:grpSpPr>
        <p:sp>
          <p:nvSpPr>
            <p:cNvPr id="232" name="Google Shape;232;p23"/>
            <p:cNvSpPr/>
            <p:nvPr/>
          </p:nvSpPr>
          <p:spPr>
            <a:xfrm rot="5400000">
              <a:off x="4408200" y="-1800"/>
              <a:ext cx="4734000" cy="4737600"/>
            </a:xfrm>
            <a:prstGeom prst="diagStripe">
              <a:avLst>
                <a:gd fmla="val 49469" name="adj"/>
              </a:avLst>
            </a:prstGeom>
            <a:solidFill>
              <a:schemeClr val="lt1">
                <a:alpha val="314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3"/>
            <p:cNvSpPr/>
            <p:nvPr/>
          </p:nvSpPr>
          <p:spPr>
            <a:xfrm rot="5400000">
              <a:off x="4841125" y="5700"/>
              <a:ext cx="4298100" cy="4286700"/>
            </a:xfrm>
            <a:prstGeom prst="diagStripe">
              <a:avLst>
                <a:gd fmla="val 0" name="adj"/>
              </a:avLst>
            </a:prstGeom>
            <a:solidFill>
              <a:schemeClr val="lt1">
                <a:alpha val="314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3"/>
            <p:cNvSpPr/>
            <p:nvPr/>
          </p:nvSpPr>
          <p:spPr>
            <a:xfrm rot="-5400000">
              <a:off x="5618399" y="1236468"/>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3"/>
            <p:cNvSpPr/>
            <p:nvPr/>
          </p:nvSpPr>
          <p:spPr>
            <a:xfrm flipH="1">
              <a:off x="5849857" y="1443956"/>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3"/>
            <p:cNvSpPr/>
            <p:nvPr/>
          </p:nvSpPr>
          <p:spPr>
            <a:xfrm rot="-5400000">
              <a:off x="5987081" y="246946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3"/>
            <p:cNvSpPr/>
            <p:nvPr/>
          </p:nvSpPr>
          <p:spPr>
            <a:xfrm flipH="1">
              <a:off x="6222115" y="2676953"/>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3"/>
            <p:cNvSpPr/>
            <p:nvPr/>
          </p:nvSpPr>
          <p:spPr>
            <a:xfrm rot="-5400000">
              <a:off x="6675341" y="1862018"/>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3"/>
            <p:cNvSpPr/>
            <p:nvPr/>
          </p:nvSpPr>
          <p:spPr>
            <a:xfrm rot="-5400000">
              <a:off x="6861141" y="2477810"/>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3"/>
            <p:cNvSpPr/>
            <p:nvPr/>
          </p:nvSpPr>
          <p:spPr>
            <a:xfrm flipH="1">
              <a:off x="7965266" y="2692963"/>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3"/>
            <p:cNvSpPr/>
            <p:nvPr/>
          </p:nvSpPr>
          <p:spPr>
            <a:xfrm flipH="1">
              <a:off x="8145082" y="330875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3"/>
            <p:cNvSpPr/>
            <p:nvPr/>
          </p:nvSpPr>
          <p:spPr>
            <a:xfrm rot="-5400000">
              <a:off x="7047599" y="309501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3"/>
            <p:cNvSpPr/>
            <p:nvPr/>
          </p:nvSpPr>
          <p:spPr>
            <a:xfrm flipH="1">
              <a:off x="7276649" y="3302502"/>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3"/>
            <p:cNvSpPr/>
            <p:nvPr/>
          </p:nvSpPr>
          <p:spPr>
            <a:xfrm flipH="1">
              <a:off x="7462448" y="3918294"/>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3"/>
            <p:cNvSpPr/>
            <p:nvPr/>
          </p:nvSpPr>
          <p:spPr>
            <a:xfrm rot="-5400000">
              <a:off x="8102491" y="3718473"/>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3"/>
            <p:cNvSpPr/>
            <p:nvPr/>
          </p:nvSpPr>
          <p:spPr>
            <a:xfrm flipH="1">
              <a:off x="8334533" y="3925960"/>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3"/>
            <p:cNvSpPr/>
            <p:nvPr/>
          </p:nvSpPr>
          <p:spPr>
            <a:xfrm rot="-5400000">
              <a:off x="8288290" y="4334265"/>
              <a:ext cx="808800" cy="808800"/>
            </a:xfrm>
            <a:prstGeom prst="diagStripe">
              <a:avLst>
                <a:gd fmla="val 50000" name="adj"/>
              </a:avLst>
            </a:prstGeom>
            <a:solidFill>
              <a:schemeClr val="lt1">
                <a:alpha val="70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0" name="Google Shape;250;p23"/>
          <p:cNvSpPr txBox="1"/>
          <p:nvPr>
            <p:ph hasCustomPrompt="1" type="title"/>
          </p:nvPr>
        </p:nvSpPr>
        <p:spPr>
          <a:xfrm>
            <a:off x="823850" y="1284675"/>
            <a:ext cx="4776000" cy="13008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8000"/>
              <a:buNone/>
              <a:defRPr sz="8000"/>
            </a:lvl1pPr>
            <a:lvl2pPr lvl="1" rtl="0" algn="l">
              <a:lnSpc>
                <a:spcPct val="100000"/>
              </a:lnSpc>
              <a:spcBef>
                <a:spcPts val="0"/>
              </a:spcBef>
              <a:spcAft>
                <a:spcPts val="0"/>
              </a:spcAft>
              <a:buSzPts val="8000"/>
              <a:buNone/>
              <a:defRPr sz="8000"/>
            </a:lvl2pPr>
            <a:lvl3pPr lvl="2" rtl="0" algn="l">
              <a:lnSpc>
                <a:spcPct val="100000"/>
              </a:lnSpc>
              <a:spcBef>
                <a:spcPts val="0"/>
              </a:spcBef>
              <a:spcAft>
                <a:spcPts val="0"/>
              </a:spcAft>
              <a:buSzPts val="8000"/>
              <a:buNone/>
              <a:defRPr sz="8000"/>
            </a:lvl3pPr>
            <a:lvl4pPr lvl="3" rtl="0" algn="l">
              <a:lnSpc>
                <a:spcPct val="100000"/>
              </a:lnSpc>
              <a:spcBef>
                <a:spcPts val="0"/>
              </a:spcBef>
              <a:spcAft>
                <a:spcPts val="0"/>
              </a:spcAft>
              <a:buSzPts val="8000"/>
              <a:buNone/>
              <a:defRPr sz="8000"/>
            </a:lvl4pPr>
            <a:lvl5pPr lvl="4" rtl="0" algn="l">
              <a:lnSpc>
                <a:spcPct val="100000"/>
              </a:lnSpc>
              <a:spcBef>
                <a:spcPts val="0"/>
              </a:spcBef>
              <a:spcAft>
                <a:spcPts val="0"/>
              </a:spcAft>
              <a:buSzPts val="8000"/>
              <a:buNone/>
              <a:defRPr sz="8000"/>
            </a:lvl5pPr>
            <a:lvl6pPr lvl="5" rtl="0" algn="l">
              <a:lnSpc>
                <a:spcPct val="100000"/>
              </a:lnSpc>
              <a:spcBef>
                <a:spcPts val="0"/>
              </a:spcBef>
              <a:spcAft>
                <a:spcPts val="0"/>
              </a:spcAft>
              <a:buSzPts val="8000"/>
              <a:buNone/>
              <a:defRPr sz="8000"/>
            </a:lvl6pPr>
            <a:lvl7pPr lvl="6" rtl="0" algn="l">
              <a:lnSpc>
                <a:spcPct val="100000"/>
              </a:lnSpc>
              <a:spcBef>
                <a:spcPts val="0"/>
              </a:spcBef>
              <a:spcAft>
                <a:spcPts val="0"/>
              </a:spcAft>
              <a:buSzPts val="8000"/>
              <a:buNone/>
              <a:defRPr sz="8000"/>
            </a:lvl7pPr>
            <a:lvl8pPr lvl="7" rtl="0" algn="l">
              <a:lnSpc>
                <a:spcPct val="100000"/>
              </a:lnSpc>
              <a:spcBef>
                <a:spcPts val="0"/>
              </a:spcBef>
              <a:spcAft>
                <a:spcPts val="0"/>
              </a:spcAft>
              <a:buSzPts val="8000"/>
              <a:buNone/>
              <a:defRPr sz="8000"/>
            </a:lvl8pPr>
            <a:lvl9pPr lvl="8" rtl="0" algn="l">
              <a:lnSpc>
                <a:spcPct val="100000"/>
              </a:lnSpc>
              <a:spcBef>
                <a:spcPts val="0"/>
              </a:spcBef>
              <a:spcAft>
                <a:spcPts val="0"/>
              </a:spcAft>
              <a:buSzPts val="8000"/>
              <a:buNone/>
              <a:defRPr sz="8000"/>
            </a:lvl9pPr>
          </a:lstStyle>
          <a:p>
            <a:r>
              <a:t>xx%</a:t>
            </a:r>
          </a:p>
        </p:txBody>
      </p:sp>
      <p:sp>
        <p:nvSpPr>
          <p:cNvPr id="251" name="Google Shape;251;p23"/>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252" name="Google Shape;25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3" name="Shape 253"/>
        <p:cNvGrpSpPr/>
        <p:nvPr/>
      </p:nvGrpSpPr>
      <p:grpSpPr>
        <a:xfrm>
          <a:off x="0" y="0"/>
          <a:ext cx="0" cy="0"/>
          <a:chOff x="0" y="0"/>
          <a:chExt cx="0" cy="0"/>
        </a:xfrm>
      </p:grpSpPr>
      <p:sp>
        <p:nvSpPr>
          <p:cNvPr id="254" name="Google Shape;25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 name="Shape 130"/>
        <p:cNvGrpSpPr/>
        <p:nvPr/>
      </p:nvGrpSpPr>
      <p:grpSpPr>
        <a:xfrm>
          <a:off x="0" y="0"/>
          <a:ext cx="0" cy="0"/>
          <a:chOff x="0" y="0"/>
          <a:chExt cx="0" cy="0"/>
        </a:xfrm>
      </p:grpSpPr>
      <p:sp>
        <p:nvSpPr>
          <p:cNvPr id="131" name="Google Shape;13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9pPr>
          </a:lstStyle>
          <a:p/>
        </p:txBody>
      </p:sp>
      <p:sp>
        <p:nvSpPr>
          <p:cNvPr id="132" name="Google Shape;13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133" name="Google Shape;13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5"/>
          <p:cNvSpPr txBox="1"/>
          <p:nvPr>
            <p:ph type="ctrTitle"/>
          </p:nvPr>
        </p:nvSpPr>
        <p:spPr>
          <a:xfrm>
            <a:off x="2402075" y="969550"/>
            <a:ext cx="5017500" cy="157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t>ProjetMLB4</a:t>
            </a:r>
            <a:endParaRPr/>
          </a:p>
          <a:p>
            <a:pPr indent="0" lvl="0" marL="0" rtl="0" algn="ctr">
              <a:spcBef>
                <a:spcPts val="0"/>
              </a:spcBef>
              <a:spcAft>
                <a:spcPts val="0"/>
              </a:spcAft>
              <a:buNone/>
            </a:pPr>
            <a:r>
              <a:rPr lang="fr"/>
              <a:t>--NoCheat</a:t>
            </a:r>
            <a:endParaRPr/>
          </a:p>
        </p:txBody>
      </p:sp>
      <p:sp>
        <p:nvSpPr>
          <p:cNvPr id="260" name="Google Shape;260;p25"/>
          <p:cNvSpPr txBox="1"/>
          <p:nvPr>
            <p:ph idx="1" type="subTitle"/>
          </p:nvPr>
        </p:nvSpPr>
        <p:spPr>
          <a:xfrm>
            <a:off x="138950" y="2890800"/>
            <a:ext cx="5809800" cy="225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
              <a:buNone/>
            </a:pPr>
            <a:r>
              <a:t/>
            </a:r>
            <a:endParaRPr sz="1700"/>
          </a:p>
          <a:p>
            <a:pPr indent="0" lvl="0" marL="0" rtl="0" algn="l">
              <a:lnSpc>
                <a:spcPct val="90000"/>
              </a:lnSpc>
              <a:spcBef>
                <a:spcPts val="0"/>
              </a:spcBef>
              <a:spcAft>
                <a:spcPts val="0"/>
              </a:spcAft>
              <a:buSzPts val="440"/>
              <a:buNone/>
            </a:pPr>
            <a:r>
              <a:t/>
            </a:r>
            <a:endParaRPr sz="1700"/>
          </a:p>
          <a:p>
            <a:pPr indent="0" lvl="0" marL="0" rtl="0" algn="l">
              <a:lnSpc>
                <a:spcPct val="90000"/>
              </a:lnSpc>
              <a:spcBef>
                <a:spcPts val="0"/>
              </a:spcBef>
              <a:spcAft>
                <a:spcPts val="0"/>
              </a:spcAft>
              <a:buSzPts val="440"/>
              <a:buNone/>
            </a:pPr>
            <a:r>
              <a:rPr lang="fr" sz="1700"/>
              <a:t>Membre du Groupe B4:</a:t>
            </a:r>
            <a:endParaRPr sz="1700"/>
          </a:p>
          <a:p>
            <a:pPr indent="0" lvl="0" marL="0" rtl="0" algn="l">
              <a:lnSpc>
                <a:spcPct val="90000"/>
              </a:lnSpc>
              <a:spcBef>
                <a:spcPts val="0"/>
              </a:spcBef>
              <a:spcAft>
                <a:spcPts val="0"/>
              </a:spcAft>
              <a:buSzPts val="440"/>
              <a:buNone/>
            </a:pPr>
            <a:r>
              <a:t/>
            </a:r>
            <a:endParaRPr sz="1700"/>
          </a:p>
          <a:p>
            <a:pPr indent="0" lvl="0" marL="0" rtl="0" algn="l">
              <a:lnSpc>
                <a:spcPct val="90000"/>
              </a:lnSpc>
              <a:spcBef>
                <a:spcPts val="0"/>
              </a:spcBef>
              <a:spcAft>
                <a:spcPts val="0"/>
              </a:spcAft>
              <a:buSzPts val="440"/>
              <a:buNone/>
            </a:pPr>
            <a:r>
              <a:rPr lang="fr" sz="1700"/>
              <a:t>QIAN Xiaotong</a:t>
            </a:r>
            <a:endParaRPr sz="1700"/>
          </a:p>
          <a:p>
            <a:pPr indent="0" lvl="0" marL="0" rtl="0" algn="l">
              <a:lnSpc>
                <a:spcPct val="90000"/>
              </a:lnSpc>
              <a:spcBef>
                <a:spcPts val="0"/>
              </a:spcBef>
              <a:spcAft>
                <a:spcPts val="0"/>
              </a:spcAft>
              <a:buSzPts val="440"/>
              <a:buNone/>
            </a:pPr>
            <a:r>
              <a:rPr lang="fr" sz="1700"/>
              <a:t>BIAN Yiping </a:t>
            </a:r>
            <a:endParaRPr sz="1700"/>
          </a:p>
          <a:p>
            <a:pPr indent="0" lvl="0" marL="0" rtl="0" algn="l">
              <a:lnSpc>
                <a:spcPct val="90000"/>
              </a:lnSpc>
              <a:spcBef>
                <a:spcPts val="0"/>
              </a:spcBef>
              <a:spcAft>
                <a:spcPts val="0"/>
              </a:spcAft>
              <a:buSzPts val="440"/>
              <a:buNone/>
            </a:pPr>
            <a:r>
              <a:rPr lang="fr" sz="1700"/>
              <a:t>AMEZIANE Zakia</a:t>
            </a:r>
            <a:endParaRPr sz="1700"/>
          </a:p>
          <a:p>
            <a:pPr indent="0" lvl="0" marL="0" rtl="0" algn="l">
              <a:lnSpc>
                <a:spcPct val="90000"/>
              </a:lnSpc>
              <a:spcBef>
                <a:spcPts val="0"/>
              </a:spcBef>
              <a:spcAft>
                <a:spcPts val="0"/>
              </a:spcAft>
              <a:buSzPts val="440"/>
              <a:buNone/>
            </a:pPr>
            <a:r>
              <a:rPr lang="fr" sz="1700"/>
              <a:t>RAKOTOMAMONJY Andriatsiiavonana Sitraka Mbolatiana</a:t>
            </a:r>
            <a:r>
              <a:rPr lang="fr" sz="1700">
                <a:solidFill>
                  <a:srgbClr val="000000"/>
                </a:solidFill>
                <a:latin typeface="Arial"/>
                <a:ea typeface="Arial"/>
                <a:cs typeface="Arial"/>
                <a:sym typeface="Arial"/>
              </a:rPr>
              <a:t>		</a:t>
            </a:r>
            <a:endParaRPr sz="1700">
              <a:solidFill>
                <a:srgbClr val="000000"/>
              </a:solidFill>
              <a:latin typeface="Arial"/>
              <a:ea typeface="Arial"/>
              <a:cs typeface="Arial"/>
              <a:sym typeface="Arial"/>
            </a:endParaRPr>
          </a:p>
          <a:p>
            <a:pPr indent="0" lvl="0" marL="0" rtl="0" algn="l">
              <a:lnSpc>
                <a:spcPct val="90000"/>
              </a:lnSpc>
              <a:spcBef>
                <a:spcPts val="0"/>
              </a:spcBef>
              <a:spcAft>
                <a:spcPts val="0"/>
              </a:spcAft>
              <a:buSzPts val="440"/>
              <a:buNone/>
            </a:pPr>
            <a:r>
              <a:rPr lang="fr" sz="1700">
                <a:solidFill>
                  <a:srgbClr val="000000"/>
                </a:solidFill>
                <a:latin typeface="Arial"/>
                <a:ea typeface="Arial"/>
                <a:cs typeface="Arial"/>
                <a:sym typeface="Arial"/>
              </a:rPr>
              <a:t>		</a:t>
            </a:r>
            <a:endParaRPr sz="1700"/>
          </a:p>
        </p:txBody>
      </p:sp>
      <p:pic>
        <p:nvPicPr>
          <p:cNvPr id="261" name="Google Shape;261;p25"/>
          <p:cNvPicPr preferRelativeResize="0"/>
          <p:nvPr/>
        </p:nvPicPr>
        <p:blipFill>
          <a:blip r:embed="rId3">
            <a:alphaModFix/>
          </a:blip>
          <a:stretch>
            <a:fillRect/>
          </a:stretch>
        </p:blipFill>
        <p:spPr>
          <a:xfrm>
            <a:off x="6737500" y="117050"/>
            <a:ext cx="2284179" cy="852499"/>
          </a:xfrm>
          <a:prstGeom prst="rect">
            <a:avLst/>
          </a:prstGeom>
          <a:noFill/>
          <a:ln>
            <a:noFill/>
          </a:ln>
        </p:spPr>
      </p:pic>
      <p:pic>
        <p:nvPicPr>
          <p:cNvPr id="262" name="Google Shape;262;p25"/>
          <p:cNvPicPr preferRelativeResize="0"/>
          <p:nvPr/>
        </p:nvPicPr>
        <p:blipFill>
          <a:blip r:embed="rId4">
            <a:alphaModFix/>
          </a:blip>
          <a:stretch>
            <a:fillRect/>
          </a:stretch>
        </p:blipFill>
        <p:spPr>
          <a:xfrm>
            <a:off x="4264875" y="2548450"/>
            <a:ext cx="1291900" cy="1063425"/>
          </a:xfrm>
          <a:prstGeom prst="rect">
            <a:avLst/>
          </a:prstGeom>
          <a:noFill/>
          <a:ln>
            <a:noFill/>
          </a:ln>
        </p:spPr>
      </p:pic>
      <p:sp>
        <p:nvSpPr>
          <p:cNvPr id="263" name="Google Shape;263;p25"/>
          <p:cNvSpPr txBox="1"/>
          <p:nvPr/>
        </p:nvSpPr>
        <p:spPr>
          <a:xfrm>
            <a:off x="7009425" y="3490350"/>
            <a:ext cx="2613300" cy="299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700">
                <a:solidFill>
                  <a:srgbClr val="FFFFFF"/>
                </a:solidFill>
                <a:latin typeface="Lato"/>
                <a:ea typeface="Lato"/>
                <a:cs typeface="Lato"/>
                <a:sym typeface="Lato"/>
              </a:rPr>
              <a:t>Enseignants: </a:t>
            </a:r>
            <a:endParaRPr sz="1700">
              <a:solidFill>
                <a:srgbClr val="FFFFFF"/>
              </a:solidFill>
              <a:latin typeface="Lato"/>
              <a:ea typeface="Lato"/>
              <a:cs typeface="Lato"/>
              <a:sym typeface="Lato"/>
            </a:endParaRPr>
          </a:p>
          <a:p>
            <a:pPr indent="0" lvl="0" marL="0" rtl="0" algn="l">
              <a:spcBef>
                <a:spcPts val="0"/>
              </a:spcBef>
              <a:spcAft>
                <a:spcPts val="0"/>
              </a:spcAft>
              <a:buNone/>
            </a:pPr>
            <a:r>
              <a:t/>
            </a:r>
            <a:endParaRPr sz="1700">
              <a:solidFill>
                <a:srgbClr val="FFFFFF"/>
              </a:solidFill>
              <a:latin typeface="Lato"/>
              <a:ea typeface="Lato"/>
              <a:cs typeface="Lato"/>
              <a:sym typeface="Lato"/>
            </a:endParaRPr>
          </a:p>
          <a:p>
            <a:pPr indent="0" lvl="0" marL="0" rtl="0" algn="l">
              <a:spcBef>
                <a:spcPts val="0"/>
              </a:spcBef>
              <a:spcAft>
                <a:spcPts val="0"/>
              </a:spcAft>
              <a:buNone/>
            </a:pPr>
            <a:r>
              <a:rPr lang="fr" sz="1700">
                <a:solidFill>
                  <a:srgbClr val="FFFFFF"/>
                </a:solidFill>
                <a:latin typeface="Lato"/>
                <a:ea typeface="Lato"/>
                <a:cs typeface="Lato"/>
                <a:sym typeface="Lato"/>
              </a:rPr>
              <a:t>OSMANI </a:t>
            </a:r>
            <a:r>
              <a:rPr lang="fr" sz="1700">
                <a:solidFill>
                  <a:srgbClr val="FFFFFF"/>
                </a:solidFill>
                <a:latin typeface="Lato"/>
                <a:ea typeface="Lato"/>
                <a:cs typeface="Lato"/>
                <a:sym typeface="Lato"/>
              </a:rPr>
              <a:t>Aomar </a:t>
            </a:r>
            <a:endParaRPr sz="1700">
              <a:solidFill>
                <a:srgbClr val="FFFFFF"/>
              </a:solidFill>
              <a:latin typeface="Lato"/>
              <a:ea typeface="Lato"/>
              <a:cs typeface="Lato"/>
              <a:sym typeface="Lato"/>
            </a:endParaRPr>
          </a:p>
          <a:p>
            <a:pPr indent="0" lvl="0" marL="0" rtl="0" algn="l">
              <a:spcBef>
                <a:spcPts val="0"/>
              </a:spcBef>
              <a:spcAft>
                <a:spcPts val="0"/>
              </a:spcAft>
              <a:buNone/>
            </a:pPr>
            <a:r>
              <a:t/>
            </a:r>
            <a:endParaRPr sz="1700">
              <a:solidFill>
                <a:srgbClr val="FFFFFF"/>
              </a:solidFill>
              <a:latin typeface="Lato"/>
              <a:ea typeface="Lato"/>
              <a:cs typeface="Lato"/>
              <a:sym typeface="Lato"/>
            </a:endParaRPr>
          </a:p>
          <a:p>
            <a:pPr indent="0" lvl="0" marL="0" rtl="0" algn="l">
              <a:spcBef>
                <a:spcPts val="0"/>
              </a:spcBef>
              <a:spcAft>
                <a:spcPts val="0"/>
              </a:spcAft>
              <a:buNone/>
            </a:pPr>
            <a:r>
              <a:rPr lang="fr" sz="1700">
                <a:solidFill>
                  <a:srgbClr val="FFFFFF"/>
                </a:solidFill>
                <a:latin typeface="Lato"/>
                <a:ea typeface="Lato"/>
                <a:cs typeface="Lato"/>
                <a:sym typeface="Lato"/>
              </a:rPr>
              <a:t>HAMIDI Massinissa</a:t>
            </a:r>
            <a:endParaRPr sz="1700">
              <a:solidFill>
                <a:srgbClr val="FFFFFF"/>
              </a:solidFill>
              <a:latin typeface="Lato"/>
              <a:ea typeface="Lato"/>
              <a:cs typeface="Lato"/>
              <a:sym typeface="Lato"/>
            </a:endParaRPr>
          </a:p>
          <a:p>
            <a:pPr indent="0" lvl="0" marL="0" rtl="0" algn="l">
              <a:spcBef>
                <a:spcPts val="0"/>
              </a:spcBef>
              <a:spcAft>
                <a:spcPts val="0"/>
              </a:spcAft>
              <a:buNone/>
            </a:pPr>
            <a:r>
              <a:rPr lang="fr" sz="1100"/>
              <a:t>			</a:t>
            </a:r>
            <a:endParaRPr sz="1100"/>
          </a:p>
          <a:p>
            <a:pPr indent="0" lvl="0" marL="0" rtl="0" algn="l">
              <a:lnSpc>
                <a:spcPct val="115000"/>
              </a:lnSpc>
              <a:spcBef>
                <a:spcPts val="1200"/>
              </a:spcBef>
              <a:spcAft>
                <a:spcPts val="0"/>
              </a:spcAft>
              <a:buNone/>
            </a:pPr>
            <a:r>
              <a:t/>
            </a:r>
            <a:endParaRPr b="1" sz="1800"/>
          </a:p>
          <a:p>
            <a:pPr indent="0" lvl="0" marL="0" rtl="0" algn="l">
              <a:lnSpc>
                <a:spcPct val="115000"/>
              </a:lnSpc>
              <a:spcBef>
                <a:spcPts val="1200"/>
              </a:spcBef>
              <a:spcAft>
                <a:spcPts val="0"/>
              </a:spcAft>
              <a:buNone/>
            </a:pPr>
            <a:r>
              <a:rPr lang="fr" sz="1100"/>
              <a:t>	</a:t>
            </a:r>
            <a:endParaRPr sz="1100"/>
          </a:p>
          <a:p>
            <a:pPr indent="0" lvl="0" marL="0" rtl="0" algn="l">
              <a:spcBef>
                <a:spcPts val="0"/>
              </a:spcBef>
              <a:spcAft>
                <a:spcPts val="0"/>
              </a:spcAft>
              <a:buNone/>
            </a:pPr>
            <a:r>
              <a:rPr lang="fr" sz="1100"/>
              <a:t>				</a:t>
            </a:r>
            <a:endParaRPr sz="1100"/>
          </a:p>
          <a:p>
            <a:pPr indent="0" lvl="0" marL="0" rtl="0" algn="l">
              <a:spcBef>
                <a:spcPts val="0"/>
              </a:spcBef>
              <a:spcAft>
                <a:spcPts val="0"/>
              </a:spcAft>
              <a:buNone/>
            </a:pPr>
            <a:r>
              <a:rPr lang="fr" sz="1100"/>
              <a:t>			</a:t>
            </a:r>
            <a:endParaRPr sz="1100"/>
          </a:p>
          <a:p>
            <a:pPr indent="0" lvl="0" marL="0" rtl="0" algn="l">
              <a:spcBef>
                <a:spcPts val="0"/>
              </a:spcBef>
              <a:spcAft>
                <a:spcPts val="0"/>
              </a:spcAft>
              <a:buNone/>
            </a:pPr>
            <a:r>
              <a:rPr lang="fr" sz="1100"/>
              <a:t>		</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ph type="title"/>
          </p:nvPr>
        </p:nvSpPr>
        <p:spPr>
          <a:xfrm>
            <a:off x="1297500" y="3786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fr">
                <a:solidFill>
                  <a:srgbClr val="FF9900"/>
                </a:solidFill>
                <a:latin typeface="Comic Sans MS"/>
                <a:ea typeface="Comic Sans MS"/>
                <a:cs typeface="Comic Sans MS"/>
                <a:sym typeface="Comic Sans MS"/>
              </a:rPr>
              <a:t>Multi-processus</a:t>
            </a:r>
            <a:endParaRPr>
              <a:solidFill>
                <a:srgbClr val="FF9900"/>
              </a:solidFill>
              <a:latin typeface="Comic Sans MS"/>
              <a:ea typeface="Comic Sans MS"/>
              <a:cs typeface="Comic Sans MS"/>
              <a:sym typeface="Comic Sans MS"/>
            </a:endParaRPr>
          </a:p>
        </p:txBody>
      </p:sp>
      <p:sp>
        <p:nvSpPr>
          <p:cNvPr id="342" name="Google Shape;342;p34"/>
          <p:cNvSpPr/>
          <p:nvPr/>
        </p:nvSpPr>
        <p:spPr>
          <a:xfrm>
            <a:off x="1143988" y="1194727"/>
            <a:ext cx="2122500" cy="3731100"/>
          </a:xfrm>
          <a:prstGeom prst="roundRect">
            <a:avLst>
              <a:gd fmla="val 16667" name="adj"/>
            </a:avLst>
          </a:prstGeom>
          <a:solidFill>
            <a:schemeClr val="accent5"/>
          </a:solidFill>
          <a:ln cap="flat" cmpd="sng" w="25400">
            <a:solidFill>
              <a:srgbClr val="57699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3" name="Google Shape;343;p34"/>
          <p:cNvSpPr/>
          <p:nvPr/>
        </p:nvSpPr>
        <p:spPr>
          <a:xfrm>
            <a:off x="1417640" y="1386193"/>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A</a:t>
            </a:r>
            <a:endParaRPr b="0" i="0" sz="1400" u="none" cap="none" strike="noStrike">
              <a:solidFill>
                <a:schemeClr val="dk1"/>
              </a:solidFill>
              <a:latin typeface="Arial"/>
              <a:ea typeface="Arial"/>
              <a:cs typeface="Arial"/>
              <a:sym typeface="Arial"/>
            </a:endParaRPr>
          </a:p>
        </p:txBody>
      </p:sp>
      <p:sp>
        <p:nvSpPr>
          <p:cNvPr id="344" name="Google Shape;344;p34"/>
          <p:cNvSpPr/>
          <p:nvPr/>
        </p:nvSpPr>
        <p:spPr>
          <a:xfrm>
            <a:off x="1417639" y="1815152"/>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B</a:t>
            </a:r>
            <a:endParaRPr b="0" i="0" sz="1400" u="none" cap="none" strike="noStrike">
              <a:solidFill>
                <a:schemeClr val="dk1"/>
              </a:solidFill>
              <a:latin typeface="Arial"/>
              <a:ea typeface="Arial"/>
              <a:cs typeface="Arial"/>
              <a:sym typeface="Arial"/>
            </a:endParaRPr>
          </a:p>
        </p:txBody>
      </p:sp>
      <p:sp>
        <p:nvSpPr>
          <p:cNvPr id="345" name="Google Shape;345;p34"/>
          <p:cNvSpPr/>
          <p:nvPr/>
        </p:nvSpPr>
        <p:spPr>
          <a:xfrm>
            <a:off x="1417638" y="2244111"/>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C</a:t>
            </a:r>
            <a:endParaRPr b="0" i="0" sz="1400" u="none" cap="none" strike="noStrike">
              <a:solidFill>
                <a:schemeClr val="dk1"/>
              </a:solidFill>
              <a:latin typeface="Arial"/>
              <a:ea typeface="Arial"/>
              <a:cs typeface="Arial"/>
              <a:sym typeface="Arial"/>
            </a:endParaRPr>
          </a:p>
        </p:txBody>
      </p:sp>
      <p:sp>
        <p:nvSpPr>
          <p:cNvPr id="346" name="Google Shape;346;p34"/>
          <p:cNvSpPr/>
          <p:nvPr/>
        </p:nvSpPr>
        <p:spPr>
          <a:xfrm>
            <a:off x="1417637" y="2673070"/>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D</a:t>
            </a:r>
            <a:endParaRPr b="0" i="0" sz="1400" u="none" cap="none" strike="noStrike">
              <a:solidFill>
                <a:schemeClr val="dk1"/>
              </a:solidFill>
              <a:latin typeface="Arial"/>
              <a:ea typeface="Arial"/>
              <a:cs typeface="Arial"/>
              <a:sym typeface="Arial"/>
            </a:endParaRPr>
          </a:p>
        </p:txBody>
      </p:sp>
      <p:sp>
        <p:nvSpPr>
          <p:cNvPr id="347" name="Google Shape;347;p34"/>
          <p:cNvSpPr/>
          <p:nvPr/>
        </p:nvSpPr>
        <p:spPr>
          <a:xfrm>
            <a:off x="1417640" y="3102029"/>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E</a:t>
            </a:r>
            <a:endParaRPr b="0" i="0" sz="1400" u="none" cap="none" strike="noStrike">
              <a:solidFill>
                <a:schemeClr val="dk1"/>
              </a:solidFill>
              <a:latin typeface="Arial"/>
              <a:ea typeface="Arial"/>
              <a:cs typeface="Arial"/>
              <a:sym typeface="Arial"/>
            </a:endParaRPr>
          </a:p>
        </p:txBody>
      </p:sp>
      <p:sp>
        <p:nvSpPr>
          <p:cNvPr id="348" name="Google Shape;348;p34"/>
          <p:cNvSpPr/>
          <p:nvPr/>
        </p:nvSpPr>
        <p:spPr>
          <a:xfrm>
            <a:off x="1417639" y="3530988"/>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F</a:t>
            </a:r>
            <a:endParaRPr b="0" i="0" sz="1400" u="none" cap="none" strike="noStrike">
              <a:solidFill>
                <a:schemeClr val="dk1"/>
              </a:solidFill>
              <a:latin typeface="Arial"/>
              <a:ea typeface="Arial"/>
              <a:cs typeface="Arial"/>
              <a:sym typeface="Arial"/>
            </a:endParaRPr>
          </a:p>
        </p:txBody>
      </p:sp>
      <p:sp>
        <p:nvSpPr>
          <p:cNvPr id="349" name="Google Shape;349;p34"/>
          <p:cNvSpPr/>
          <p:nvPr/>
        </p:nvSpPr>
        <p:spPr>
          <a:xfrm>
            <a:off x="1417638" y="3959947"/>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G</a:t>
            </a:r>
            <a:endParaRPr b="0" i="0" sz="1400" u="none" cap="none" strike="noStrike">
              <a:solidFill>
                <a:schemeClr val="dk1"/>
              </a:solidFill>
              <a:latin typeface="Arial"/>
              <a:ea typeface="Arial"/>
              <a:cs typeface="Arial"/>
              <a:sym typeface="Arial"/>
            </a:endParaRPr>
          </a:p>
        </p:txBody>
      </p:sp>
      <p:sp>
        <p:nvSpPr>
          <p:cNvPr id="350" name="Google Shape;350;p34"/>
          <p:cNvSpPr/>
          <p:nvPr/>
        </p:nvSpPr>
        <p:spPr>
          <a:xfrm>
            <a:off x="1417637" y="4388906"/>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H</a:t>
            </a:r>
            <a:endParaRPr b="0" i="0" sz="1400" u="none" cap="none" strike="noStrike">
              <a:solidFill>
                <a:schemeClr val="dk1"/>
              </a:solidFill>
              <a:latin typeface="Arial"/>
              <a:ea typeface="Arial"/>
              <a:cs typeface="Arial"/>
              <a:sym typeface="Arial"/>
            </a:endParaRPr>
          </a:p>
        </p:txBody>
      </p:sp>
      <p:sp>
        <p:nvSpPr>
          <p:cNvPr id="351" name="Google Shape;351;p34"/>
          <p:cNvSpPr/>
          <p:nvPr/>
        </p:nvSpPr>
        <p:spPr>
          <a:xfrm>
            <a:off x="5367802" y="960830"/>
            <a:ext cx="1980900" cy="9810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A</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Lire l’image</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Recherche le visage</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Afficher l’image</a:t>
            </a:r>
            <a:endParaRPr b="0" i="0" sz="1200" u="none" cap="none" strike="noStrike">
              <a:solidFill>
                <a:schemeClr val="dk1"/>
              </a:solidFill>
              <a:latin typeface="Arial"/>
              <a:ea typeface="Arial"/>
              <a:cs typeface="Arial"/>
              <a:sym typeface="Arial"/>
            </a:endParaRPr>
          </a:p>
        </p:txBody>
      </p:sp>
      <p:sp>
        <p:nvSpPr>
          <p:cNvPr id="352" name="Google Shape;352;p34"/>
          <p:cNvSpPr/>
          <p:nvPr/>
        </p:nvSpPr>
        <p:spPr>
          <a:xfrm>
            <a:off x="3792632" y="2587497"/>
            <a:ext cx="2100900" cy="5145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B</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Reconnaissance du visage</a:t>
            </a:r>
            <a:endParaRPr b="0" i="0" sz="1200" u="none" cap="none" strike="noStrike">
              <a:solidFill>
                <a:schemeClr val="dk1"/>
              </a:solidFill>
              <a:latin typeface="Arial"/>
              <a:ea typeface="Arial"/>
              <a:cs typeface="Arial"/>
              <a:sym typeface="Arial"/>
            </a:endParaRPr>
          </a:p>
        </p:txBody>
      </p:sp>
      <p:sp>
        <p:nvSpPr>
          <p:cNvPr id="353" name="Google Shape;353;p34"/>
          <p:cNvSpPr/>
          <p:nvPr/>
        </p:nvSpPr>
        <p:spPr>
          <a:xfrm>
            <a:off x="7016394" y="2587497"/>
            <a:ext cx="1968900" cy="5145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C</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Orienté reconnaissance</a:t>
            </a:r>
            <a:endParaRPr b="0" i="0" sz="1200" u="none" cap="none" strike="noStrike">
              <a:solidFill>
                <a:schemeClr val="dk1"/>
              </a:solidFill>
              <a:latin typeface="Arial"/>
              <a:ea typeface="Arial"/>
              <a:cs typeface="Arial"/>
              <a:sym typeface="Arial"/>
            </a:endParaRPr>
          </a:p>
        </p:txBody>
      </p:sp>
      <p:sp>
        <p:nvSpPr>
          <p:cNvPr id="354" name="Google Shape;354;p34"/>
          <p:cNvSpPr/>
          <p:nvPr/>
        </p:nvSpPr>
        <p:spPr>
          <a:xfrm>
            <a:off x="5481268" y="3757927"/>
            <a:ext cx="1753800" cy="690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D</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Détection des objets</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Enregistrer le résultat</a:t>
            </a:r>
            <a:endParaRPr b="0" i="0" sz="1200" u="none" cap="none" strike="noStrike">
              <a:solidFill>
                <a:schemeClr val="dk1"/>
              </a:solidFill>
              <a:latin typeface="Arial"/>
              <a:ea typeface="Arial"/>
              <a:cs typeface="Arial"/>
              <a:sym typeface="Arial"/>
            </a:endParaRPr>
          </a:p>
        </p:txBody>
      </p:sp>
      <p:sp>
        <p:nvSpPr>
          <p:cNvPr id="355" name="Google Shape;355;p34"/>
          <p:cNvSpPr/>
          <p:nvPr/>
        </p:nvSpPr>
        <p:spPr>
          <a:xfrm rot="968350">
            <a:off x="6568980" y="2051540"/>
            <a:ext cx="1510947" cy="428857"/>
          </a:xfrm>
          <a:prstGeom prst="rightArrow">
            <a:avLst>
              <a:gd fmla="val 50000" name="adj1"/>
              <a:gd fmla="val 50000" name="adj2"/>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Envoyer le visage</a:t>
            </a:r>
            <a:endParaRPr b="0" i="0" sz="1200" u="none" cap="none" strike="noStrike">
              <a:solidFill>
                <a:schemeClr val="dk1"/>
              </a:solidFill>
              <a:latin typeface="Arial"/>
              <a:ea typeface="Arial"/>
              <a:cs typeface="Arial"/>
              <a:sym typeface="Arial"/>
            </a:endParaRPr>
          </a:p>
        </p:txBody>
      </p:sp>
      <p:sp>
        <p:nvSpPr>
          <p:cNvPr id="356" name="Google Shape;356;p34"/>
          <p:cNvSpPr/>
          <p:nvPr/>
        </p:nvSpPr>
        <p:spPr>
          <a:xfrm rot="-947214">
            <a:off x="4422586" y="2047626"/>
            <a:ext cx="1579062" cy="417770"/>
          </a:xfrm>
          <a:prstGeom prst="leftArrow">
            <a:avLst>
              <a:gd fmla="val 50000" name="adj1"/>
              <a:gd fmla="val 50000" name="adj2"/>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Envoyer le visage</a:t>
            </a:r>
            <a:endParaRPr b="0" i="0" sz="1200" u="none" cap="none" strike="noStrike">
              <a:solidFill>
                <a:schemeClr val="dk1"/>
              </a:solidFill>
              <a:latin typeface="Arial"/>
              <a:ea typeface="Arial"/>
              <a:cs typeface="Arial"/>
              <a:sym typeface="Arial"/>
            </a:endParaRPr>
          </a:p>
        </p:txBody>
      </p:sp>
      <p:sp>
        <p:nvSpPr>
          <p:cNvPr id="357" name="Google Shape;357;p34"/>
          <p:cNvSpPr/>
          <p:nvPr/>
        </p:nvSpPr>
        <p:spPr>
          <a:xfrm>
            <a:off x="5676777" y="2672352"/>
            <a:ext cx="1485900" cy="1045500"/>
          </a:xfrm>
          <a:prstGeom prst="downArrow">
            <a:avLst>
              <a:gd fmla="val 50000" name="adj1"/>
              <a:gd fmla="val 50000" name="adj2"/>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Envoyer l’image</a:t>
            </a:r>
            <a:endParaRPr b="0" i="0" sz="1200" u="none" cap="none" strike="noStrike">
              <a:solidFill>
                <a:schemeClr val="dk1"/>
              </a:solidFill>
              <a:latin typeface="Arial"/>
              <a:ea typeface="Arial"/>
              <a:cs typeface="Arial"/>
              <a:sym typeface="Arial"/>
            </a:endParaRPr>
          </a:p>
        </p:txBody>
      </p:sp>
      <p:sp>
        <p:nvSpPr>
          <p:cNvPr id="358" name="Google Shape;358;p34"/>
          <p:cNvSpPr/>
          <p:nvPr/>
        </p:nvSpPr>
        <p:spPr>
          <a:xfrm rot="-1689712">
            <a:off x="3927843" y="1528606"/>
            <a:ext cx="1391419" cy="726513"/>
          </a:xfrm>
          <a:prstGeom prst="rightArrow">
            <a:avLst>
              <a:gd fmla="val 50000" name="adj1"/>
              <a:gd fmla="val 50000" name="adj2"/>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Renvoyer le nom du visage</a:t>
            </a:r>
            <a:endParaRPr b="0" i="0" sz="1200" u="none" cap="none" strike="noStrike">
              <a:solidFill>
                <a:schemeClr val="dk1"/>
              </a:solidFill>
              <a:latin typeface="Arial"/>
              <a:ea typeface="Arial"/>
              <a:cs typeface="Arial"/>
              <a:sym typeface="Arial"/>
            </a:endParaRPr>
          </a:p>
        </p:txBody>
      </p:sp>
      <p:sp>
        <p:nvSpPr>
          <p:cNvPr id="359" name="Google Shape;359;p34"/>
          <p:cNvSpPr/>
          <p:nvPr/>
        </p:nvSpPr>
        <p:spPr>
          <a:xfrm rot="2447121">
            <a:off x="7202592" y="1754775"/>
            <a:ext cx="1651034" cy="417973"/>
          </a:xfrm>
          <a:prstGeom prst="leftArrow">
            <a:avLst>
              <a:gd fmla="val 50000" name="adj1"/>
              <a:gd fmla="val 50000" name="adj2"/>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Renvoyer le résultat</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5"/>
          <p:cNvSpPr txBox="1"/>
          <p:nvPr>
            <p:ph type="title"/>
          </p:nvPr>
        </p:nvSpPr>
        <p:spPr>
          <a:xfrm>
            <a:off x="1297500" y="3786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fr">
                <a:solidFill>
                  <a:srgbClr val="FF9900"/>
                </a:solidFill>
                <a:latin typeface="Comic Sans MS"/>
                <a:ea typeface="Comic Sans MS"/>
                <a:cs typeface="Comic Sans MS"/>
                <a:sym typeface="Comic Sans MS"/>
              </a:rPr>
              <a:t>Multi-processus</a:t>
            </a:r>
            <a:endParaRPr>
              <a:solidFill>
                <a:srgbClr val="FF9900"/>
              </a:solidFill>
              <a:latin typeface="Comic Sans MS"/>
              <a:ea typeface="Comic Sans MS"/>
              <a:cs typeface="Comic Sans MS"/>
              <a:sym typeface="Comic Sans MS"/>
            </a:endParaRPr>
          </a:p>
        </p:txBody>
      </p:sp>
      <p:sp>
        <p:nvSpPr>
          <p:cNvPr id="365" name="Google Shape;365;p35"/>
          <p:cNvSpPr/>
          <p:nvPr/>
        </p:nvSpPr>
        <p:spPr>
          <a:xfrm>
            <a:off x="1143988" y="1194727"/>
            <a:ext cx="2122500" cy="3731100"/>
          </a:xfrm>
          <a:prstGeom prst="roundRect">
            <a:avLst>
              <a:gd fmla="val 16667" name="adj"/>
            </a:avLst>
          </a:prstGeom>
          <a:solidFill>
            <a:schemeClr val="accent5"/>
          </a:solidFill>
          <a:ln cap="flat" cmpd="sng" w="25400">
            <a:solidFill>
              <a:srgbClr val="57699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6" name="Google Shape;366;p35"/>
          <p:cNvSpPr/>
          <p:nvPr/>
        </p:nvSpPr>
        <p:spPr>
          <a:xfrm>
            <a:off x="1417640" y="1386193"/>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A</a:t>
            </a:r>
            <a:endParaRPr b="0" i="0" sz="1400" u="none" cap="none" strike="noStrike">
              <a:solidFill>
                <a:schemeClr val="dk1"/>
              </a:solidFill>
              <a:latin typeface="Arial"/>
              <a:ea typeface="Arial"/>
              <a:cs typeface="Arial"/>
              <a:sym typeface="Arial"/>
            </a:endParaRPr>
          </a:p>
        </p:txBody>
      </p:sp>
      <p:sp>
        <p:nvSpPr>
          <p:cNvPr id="367" name="Google Shape;367;p35"/>
          <p:cNvSpPr/>
          <p:nvPr/>
        </p:nvSpPr>
        <p:spPr>
          <a:xfrm>
            <a:off x="1417639" y="1815152"/>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B</a:t>
            </a:r>
            <a:endParaRPr b="0" i="0" sz="1400" u="none" cap="none" strike="noStrike">
              <a:solidFill>
                <a:schemeClr val="dk1"/>
              </a:solidFill>
              <a:latin typeface="Arial"/>
              <a:ea typeface="Arial"/>
              <a:cs typeface="Arial"/>
              <a:sym typeface="Arial"/>
            </a:endParaRPr>
          </a:p>
        </p:txBody>
      </p:sp>
      <p:sp>
        <p:nvSpPr>
          <p:cNvPr id="368" name="Google Shape;368;p35"/>
          <p:cNvSpPr/>
          <p:nvPr/>
        </p:nvSpPr>
        <p:spPr>
          <a:xfrm>
            <a:off x="1417638" y="2244111"/>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C</a:t>
            </a:r>
            <a:endParaRPr b="0" i="0" sz="1400" u="none" cap="none" strike="noStrike">
              <a:solidFill>
                <a:schemeClr val="dk1"/>
              </a:solidFill>
              <a:latin typeface="Arial"/>
              <a:ea typeface="Arial"/>
              <a:cs typeface="Arial"/>
              <a:sym typeface="Arial"/>
            </a:endParaRPr>
          </a:p>
        </p:txBody>
      </p:sp>
      <p:sp>
        <p:nvSpPr>
          <p:cNvPr id="369" name="Google Shape;369;p35"/>
          <p:cNvSpPr/>
          <p:nvPr/>
        </p:nvSpPr>
        <p:spPr>
          <a:xfrm>
            <a:off x="1417637" y="2673070"/>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D</a:t>
            </a:r>
            <a:endParaRPr b="0" i="0" sz="1400" u="none" cap="none" strike="noStrike">
              <a:solidFill>
                <a:schemeClr val="dk1"/>
              </a:solidFill>
              <a:latin typeface="Arial"/>
              <a:ea typeface="Arial"/>
              <a:cs typeface="Arial"/>
              <a:sym typeface="Arial"/>
            </a:endParaRPr>
          </a:p>
        </p:txBody>
      </p:sp>
      <p:sp>
        <p:nvSpPr>
          <p:cNvPr id="370" name="Google Shape;370;p35"/>
          <p:cNvSpPr/>
          <p:nvPr/>
        </p:nvSpPr>
        <p:spPr>
          <a:xfrm>
            <a:off x="1417640" y="3102029"/>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E</a:t>
            </a:r>
            <a:endParaRPr b="0" i="0" sz="1400" u="none" cap="none" strike="noStrike">
              <a:solidFill>
                <a:schemeClr val="dk1"/>
              </a:solidFill>
              <a:latin typeface="Arial"/>
              <a:ea typeface="Arial"/>
              <a:cs typeface="Arial"/>
              <a:sym typeface="Arial"/>
            </a:endParaRPr>
          </a:p>
        </p:txBody>
      </p:sp>
      <p:sp>
        <p:nvSpPr>
          <p:cNvPr id="371" name="Google Shape;371;p35"/>
          <p:cNvSpPr/>
          <p:nvPr/>
        </p:nvSpPr>
        <p:spPr>
          <a:xfrm>
            <a:off x="1417639" y="3530988"/>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F</a:t>
            </a:r>
            <a:endParaRPr b="0" i="0" sz="1400" u="none" cap="none" strike="noStrike">
              <a:solidFill>
                <a:schemeClr val="dk1"/>
              </a:solidFill>
              <a:latin typeface="Arial"/>
              <a:ea typeface="Arial"/>
              <a:cs typeface="Arial"/>
              <a:sym typeface="Arial"/>
            </a:endParaRPr>
          </a:p>
        </p:txBody>
      </p:sp>
      <p:sp>
        <p:nvSpPr>
          <p:cNvPr id="372" name="Google Shape;372;p35"/>
          <p:cNvSpPr/>
          <p:nvPr/>
        </p:nvSpPr>
        <p:spPr>
          <a:xfrm>
            <a:off x="1417638" y="3959947"/>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G</a:t>
            </a:r>
            <a:endParaRPr b="0" i="0" sz="1400" u="none" cap="none" strike="noStrike">
              <a:solidFill>
                <a:schemeClr val="dk1"/>
              </a:solidFill>
              <a:latin typeface="Arial"/>
              <a:ea typeface="Arial"/>
              <a:cs typeface="Arial"/>
              <a:sym typeface="Arial"/>
            </a:endParaRPr>
          </a:p>
        </p:txBody>
      </p:sp>
      <p:sp>
        <p:nvSpPr>
          <p:cNvPr id="373" name="Google Shape;373;p35"/>
          <p:cNvSpPr/>
          <p:nvPr/>
        </p:nvSpPr>
        <p:spPr>
          <a:xfrm>
            <a:off x="1417637" y="4388906"/>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H</a:t>
            </a:r>
            <a:endParaRPr b="0" i="0" sz="1400" u="none" cap="none" strike="noStrike">
              <a:solidFill>
                <a:schemeClr val="dk1"/>
              </a:solidFill>
              <a:latin typeface="Arial"/>
              <a:ea typeface="Arial"/>
              <a:cs typeface="Arial"/>
              <a:sym typeface="Arial"/>
            </a:endParaRPr>
          </a:p>
        </p:txBody>
      </p:sp>
      <p:sp>
        <p:nvSpPr>
          <p:cNvPr id="374" name="Google Shape;374;p35"/>
          <p:cNvSpPr/>
          <p:nvPr/>
        </p:nvSpPr>
        <p:spPr>
          <a:xfrm>
            <a:off x="5367802" y="1194726"/>
            <a:ext cx="1980900" cy="747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E</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Lire l’image</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Afficher l’image</a:t>
            </a:r>
            <a:endParaRPr b="0" i="0" sz="1200" u="none" cap="none" strike="noStrike">
              <a:solidFill>
                <a:schemeClr val="dk1"/>
              </a:solidFill>
              <a:latin typeface="Arial"/>
              <a:ea typeface="Arial"/>
              <a:cs typeface="Arial"/>
              <a:sym typeface="Arial"/>
            </a:endParaRPr>
          </a:p>
        </p:txBody>
      </p:sp>
      <p:sp>
        <p:nvSpPr>
          <p:cNvPr id="375" name="Google Shape;375;p35"/>
          <p:cNvSpPr/>
          <p:nvPr/>
        </p:nvSpPr>
        <p:spPr>
          <a:xfrm>
            <a:off x="5481268" y="3757927"/>
            <a:ext cx="1753800" cy="7407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F</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Détection des objets</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Enregistrer le résultat</a:t>
            </a:r>
            <a:endParaRPr b="0" i="0" sz="1200" u="none" cap="none" strike="noStrike">
              <a:solidFill>
                <a:schemeClr val="dk1"/>
              </a:solidFill>
              <a:latin typeface="Arial"/>
              <a:ea typeface="Arial"/>
              <a:cs typeface="Arial"/>
              <a:sym typeface="Arial"/>
            </a:endParaRPr>
          </a:p>
        </p:txBody>
      </p:sp>
      <p:sp>
        <p:nvSpPr>
          <p:cNvPr id="376" name="Google Shape;376;p35"/>
          <p:cNvSpPr/>
          <p:nvPr/>
        </p:nvSpPr>
        <p:spPr>
          <a:xfrm>
            <a:off x="5615253" y="2417646"/>
            <a:ext cx="1485900" cy="1045500"/>
          </a:xfrm>
          <a:prstGeom prst="downArrow">
            <a:avLst>
              <a:gd fmla="val 50000" name="adj1"/>
              <a:gd fmla="val 50000" name="adj2"/>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Envoyer l’image</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6"/>
          <p:cNvSpPr txBox="1"/>
          <p:nvPr>
            <p:ph type="title"/>
          </p:nvPr>
        </p:nvSpPr>
        <p:spPr>
          <a:xfrm>
            <a:off x="1297500" y="3786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fr">
                <a:solidFill>
                  <a:srgbClr val="FF9900"/>
                </a:solidFill>
                <a:latin typeface="Comic Sans MS"/>
                <a:ea typeface="Comic Sans MS"/>
                <a:cs typeface="Comic Sans MS"/>
                <a:sym typeface="Comic Sans MS"/>
              </a:rPr>
              <a:t>Multi-processus</a:t>
            </a:r>
            <a:endParaRPr>
              <a:solidFill>
                <a:srgbClr val="FF9900"/>
              </a:solidFill>
              <a:latin typeface="Comic Sans MS"/>
              <a:ea typeface="Comic Sans MS"/>
              <a:cs typeface="Comic Sans MS"/>
              <a:sym typeface="Comic Sans MS"/>
            </a:endParaRPr>
          </a:p>
        </p:txBody>
      </p:sp>
      <p:sp>
        <p:nvSpPr>
          <p:cNvPr id="382" name="Google Shape;382;p36"/>
          <p:cNvSpPr/>
          <p:nvPr/>
        </p:nvSpPr>
        <p:spPr>
          <a:xfrm>
            <a:off x="1143988" y="1194727"/>
            <a:ext cx="2122500" cy="3731100"/>
          </a:xfrm>
          <a:prstGeom prst="roundRect">
            <a:avLst>
              <a:gd fmla="val 16667" name="adj"/>
            </a:avLst>
          </a:prstGeom>
          <a:solidFill>
            <a:schemeClr val="accent5"/>
          </a:solidFill>
          <a:ln cap="flat" cmpd="sng" w="25400">
            <a:solidFill>
              <a:srgbClr val="57699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3" name="Google Shape;383;p36"/>
          <p:cNvSpPr/>
          <p:nvPr/>
        </p:nvSpPr>
        <p:spPr>
          <a:xfrm>
            <a:off x="1417640" y="1386193"/>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A</a:t>
            </a:r>
            <a:endParaRPr b="0" i="0" sz="1400" u="none" cap="none" strike="noStrike">
              <a:solidFill>
                <a:schemeClr val="dk1"/>
              </a:solidFill>
              <a:latin typeface="Arial"/>
              <a:ea typeface="Arial"/>
              <a:cs typeface="Arial"/>
              <a:sym typeface="Arial"/>
            </a:endParaRPr>
          </a:p>
        </p:txBody>
      </p:sp>
      <p:sp>
        <p:nvSpPr>
          <p:cNvPr id="384" name="Google Shape;384;p36"/>
          <p:cNvSpPr/>
          <p:nvPr/>
        </p:nvSpPr>
        <p:spPr>
          <a:xfrm>
            <a:off x="1417639" y="1815152"/>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B</a:t>
            </a:r>
            <a:endParaRPr b="0" i="0" sz="1400" u="none" cap="none" strike="noStrike">
              <a:solidFill>
                <a:schemeClr val="dk1"/>
              </a:solidFill>
              <a:latin typeface="Arial"/>
              <a:ea typeface="Arial"/>
              <a:cs typeface="Arial"/>
              <a:sym typeface="Arial"/>
            </a:endParaRPr>
          </a:p>
        </p:txBody>
      </p:sp>
      <p:sp>
        <p:nvSpPr>
          <p:cNvPr id="385" name="Google Shape;385;p36"/>
          <p:cNvSpPr/>
          <p:nvPr/>
        </p:nvSpPr>
        <p:spPr>
          <a:xfrm>
            <a:off x="1417638" y="2244111"/>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C</a:t>
            </a:r>
            <a:endParaRPr b="0" i="0" sz="1400" u="none" cap="none" strike="noStrike">
              <a:solidFill>
                <a:schemeClr val="dk1"/>
              </a:solidFill>
              <a:latin typeface="Arial"/>
              <a:ea typeface="Arial"/>
              <a:cs typeface="Arial"/>
              <a:sym typeface="Arial"/>
            </a:endParaRPr>
          </a:p>
        </p:txBody>
      </p:sp>
      <p:sp>
        <p:nvSpPr>
          <p:cNvPr id="386" name="Google Shape;386;p36"/>
          <p:cNvSpPr/>
          <p:nvPr/>
        </p:nvSpPr>
        <p:spPr>
          <a:xfrm>
            <a:off x="1417637" y="2673070"/>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D</a:t>
            </a:r>
            <a:endParaRPr b="0" i="0" sz="1400" u="none" cap="none" strike="noStrike">
              <a:solidFill>
                <a:schemeClr val="dk1"/>
              </a:solidFill>
              <a:latin typeface="Arial"/>
              <a:ea typeface="Arial"/>
              <a:cs typeface="Arial"/>
              <a:sym typeface="Arial"/>
            </a:endParaRPr>
          </a:p>
        </p:txBody>
      </p:sp>
      <p:sp>
        <p:nvSpPr>
          <p:cNvPr id="387" name="Google Shape;387;p36"/>
          <p:cNvSpPr/>
          <p:nvPr/>
        </p:nvSpPr>
        <p:spPr>
          <a:xfrm>
            <a:off x="1417640" y="3102029"/>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E</a:t>
            </a:r>
            <a:endParaRPr b="0" i="0" sz="1400" u="none" cap="none" strike="noStrike">
              <a:solidFill>
                <a:schemeClr val="dk1"/>
              </a:solidFill>
              <a:latin typeface="Arial"/>
              <a:ea typeface="Arial"/>
              <a:cs typeface="Arial"/>
              <a:sym typeface="Arial"/>
            </a:endParaRPr>
          </a:p>
        </p:txBody>
      </p:sp>
      <p:sp>
        <p:nvSpPr>
          <p:cNvPr id="388" name="Google Shape;388;p36"/>
          <p:cNvSpPr/>
          <p:nvPr/>
        </p:nvSpPr>
        <p:spPr>
          <a:xfrm>
            <a:off x="1417639" y="3530988"/>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F</a:t>
            </a:r>
            <a:endParaRPr b="0" i="0" sz="1400" u="none" cap="none" strike="noStrike">
              <a:solidFill>
                <a:schemeClr val="dk1"/>
              </a:solidFill>
              <a:latin typeface="Arial"/>
              <a:ea typeface="Arial"/>
              <a:cs typeface="Arial"/>
              <a:sym typeface="Arial"/>
            </a:endParaRPr>
          </a:p>
        </p:txBody>
      </p:sp>
      <p:sp>
        <p:nvSpPr>
          <p:cNvPr id="389" name="Google Shape;389;p36"/>
          <p:cNvSpPr/>
          <p:nvPr/>
        </p:nvSpPr>
        <p:spPr>
          <a:xfrm>
            <a:off x="1417638" y="3959947"/>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G</a:t>
            </a:r>
            <a:endParaRPr b="0" i="0" sz="1400" u="none" cap="none" strike="noStrike">
              <a:solidFill>
                <a:schemeClr val="dk1"/>
              </a:solidFill>
              <a:latin typeface="Arial"/>
              <a:ea typeface="Arial"/>
              <a:cs typeface="Arial"/>
              <a:sym typeface="Arial"/>
            </a:endParaRPr>
          </a:p>
        </p:txBody>
      </p:sp>
      <p:sp>
        <p:nvSpPr>
          <p:cNvPr id="390" name="Google Shape;390;p36"/>
          <p:cNvSpPr/>
          <p:nvPr/>
        </p:nvSpPr>
        <p:spPr>
          <a:xfrm>
            <a:off x="1417637" y="4388906"/>
            <a:ext cx="1575300" cy="3471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H</a:t>
            </a:r>
            <a:endParaRPr b="0" i="0" sz="1400" u="none" cap="none" strike="noStrike">
              <a:solidFill>
                <a:schemeClr val="dk1"/>
              </a:solidFill>
              <a:latin typeface="Arial"/>
              <a:ea typeface="Arial"/>
              <a:cs typeface="Arial"/>
              <a:sym typeface="Arial"/>
            </a:endParaRPr>
          </a:p>
        </p:txBody>
      </p:sp>
      <p:sp>
        <p:nvSpPr>
          <p:cNvPr id="391" name="Google Shape;391;p36"/>
          <p:cNvSpPr/>
          <p:nvPr/>
        </p:nvSpPr>
        <p:spPr>
          <a:xfrm>
            <a:off x="5240217" y="1194727"/>
            <a:ext cx="2235900" cy="747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G</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Ecouter le voix</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Enregistrer l'enregistrement</a:t>
            </a:r>
            <a:endParaRPr b="0" i="0" sz="1200" u="none" cap="none" strike="noStrike">
              <a:solidFill>
                <a:schemeClr val="dk1"/>
              </a:solidFill>
              <a:latin typeface="Arial"/>
              <a:ea typeface="Arial"/>
              <a:cs typeface="Arial"/>
              <a:sym typeface="Arial"/>
            </a:endParaRPr>
          </a:p>
        </p:txBody>
      </p:sp>
      <p:sp>
        <p:nvSpPr>
          <p:cNvPr id="392" name="Google Shape;392;p36"/>
          <p:cNvSpPr/>
          <p:nvPr/>
        </p:nvSpPr>
        <p:spPr>
          <a:xfrm>
            <a:off x="5524900" y="3748368"/>
            <a:ext cx="1753800" cy="8142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Processus H</a:t>
            </a:r>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Détection le voix</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Afficher les résultats</a:t>
            </a:r>
            <a:endParaRPr b="0" i="0" sz="1200" u="none" cap="none" strike="noStrike">
              <a:solidFill>
                <a:schemeClr val="dk1"/>
              </a:solidFill>
              <a:latin typeface="Arial"/>
              <a:ea typeface="Arial"/>
              <a:cs typeface="Arial"/>
              <a:sym typeface="Arial"/>
            </a:endParaRPr>
          </a:p>
        </p:txBody>
      </p:sp>
      <p:sp>
        <p:nvSpPr>
          <p:cNvPr id="393" name="Google Shape;393;p36"/>
          <p:cNvSpPr/>
          <p:nvPr/>
        </p:nvSpPr>
        <p:spPr>
          <a:xfrm>
            <a:off x="5615253" y="2296012"/>
            <a:ext cx="1573200" cy="1167000"/>
          </a:xfrm>
          <a:prstGeom prst="downArrow">
            <a:avLst>
              <a:gd fmla="val 50000" name="adj1"/>
              <a:gd fmla="val 50000" name="adj2"/>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200" u="none" cap="none" strike="noStrike">
                <a:solidFill>
                  <a:schemeClr val="dk1"/>
                </a:solidFill>
                <a:latin typeface="Arial"/>
                <a:ea typeface="Arial"/>
                <a:cs typeface="Arial"/>
                <a:sym typeface="Arial"/>
              </a:rPr>
              <a:t>Envoyer le nom de ficher</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fr" sz="4511"/>
              <a:t>Conclusion</a:t>
            </a:r>
            <a:endParaRPr b="1" sz="4511"/>
          </a:p>
          <a:p>
            <a:pPr indent="0" lvl="0" marL="0" rtl="0" algn="ctr">
              <a:spcBef>
                <a:spcPts val="0"/>
              </a:spcBef>
              <a:spcAft>
                <a:spcPts val="0"/>
              </a:spcAft>
              <a:buNone/>
            </a:pPr>
            <a:r>
              <a:t/>
            </a:r>
            <a:endParaRPr b="1"/>
          </a:p>
        </p:txBody>
      </p:sp>
      <p:sp>
        <p:nvSpPr>
          <p:cNvPr id="399" name="Google Shape;399;p37"/>
          <p:cNvSpPr txBox="1"/>
          <p:nvPr>
            <p:ph idx="1" type="body"/>
          </p:nvPr>
        </p:nvSpPr>
        <p:spPr>
          <a:xfrm>
            <a:off x="1297500" y="1158400"/>
            <a:ext cx="7038900" cy="2107200"/>
          </a:xfrm>
          <a:prstGeom prst="rect">
            <a:avLst/>
          </a:prstGeom>
        </p:spPr>
        <p:txBody>
          <a:bodyPr anchorCtr="0" anchor="t" bIns="91425" lIns="91425" spcFirstLastPara="1" rIns="91425" wrap="square" tIns="91425">
            <a:normAutofit fontScale="32500" lnSpcReduction="20000"/>
          </a:bodyPr>
          <a:lstStyle/>
          <a:p>
            <a:pPr indent="0" lvl="0" marL="0" rtl="0" algn="l">
              <a:lnSpc>
                <a:spcPct val="100000"/>
              </a:lnSpc>
              <a:spcBef>
                <a:spcPts val="0"/>
              </a:spcBef>
              <a:spcAft>
                <a:spcPts val="0"/>
              </a:spcAft>
              <a:buNone/>
            </a:pPr>
            <a:r>
              <a:rPr b="1" lang="fr" sz="3242">
                <a:latin typeface="Arial"/>
                <a:ea typeface="Arial"/>
                <a:cs typeface="Arial"/>
                <a:sym typeface="Arial"/>
              </a:rPr>
              <a:t>Les difficultés rencontrés</a:t>
            </a:r>
            <a:endParaRPr b="1" sz="3242">
              <a:latin typeface="Arial"/>
              <a:ea typeface="Arial"/>
              <a:cs typeface="Arial"/>
              <a:sym typeface="Arial"/>
            </a:endParaRPr>
          </a:p>
          <a:p>
            <a:pPr indent="0" lvl="0" marL="0" rtl="0" algn="l">
              <a:lnSpc>
                <a:spcPct val="100000"/>
              </a:lnSpc>
              <a:spcBef>
                <a:spcPts val="0"/>
              </a:spcBef>
              <a:spcAft>
                <a:spcPts val="0"/>
              </a:spcAft>
              <a:buNone/>
            </a:pPr>
            <a:r>
              <a:t/>
            </a:r>
            <a:endParaRPr b="1" sz="3242">
              <a:latin typeface="Arial"/>
              <a:ea typeface="Arial"/>
              <a:cs typeface="Arial"/>
              <a:sym typeface="Arial"/>
            </a:endParaRPr>
          </a:p>
          <a:p>
            <a:pPr indent="0" lvl="0" marL="0" rtl="0" algn="l">
              <a:spcBef>
                <a:spcPts val="0"/>
              </a:spcBef>
              <a:spcAft>
                <a:spcPts val="0"/>
              </a:spcAft>
              <a:buNone/>
            </a:pPr>
            <a:r>
              <a:t/>
            </a:r>
            <a:endParaRPr sz="1450">
              <a:latin typeface="Arial"/>
              <a:ea typeface="Arial"/>
              <a:cs typeface="Arial"/>
              <a:sym typeface="Arial"/>
            </a:endParaRPr>
          </a:p>
          <a:p>
            <a:pPr indent="-297238" lvl="0" marL="457200" rtl="0" algn="l">
              <a:spcBef>
                <a:spcPts val="0"/>
              </a:spcBef>
              <a:spcAft>
                <a:spcPts val="0"/>
              </a:spcAft>
              <a:buSzPct val="100000"/>
              <a:buFont typeface="Arial"/>
              <a:buChar char="●"/>
            </a:pPr>
            <a:r>
              <a:rPr lang="fr" sz="3325">
                <a:latin typeface="Arial"/>
                <a:ea typeface="Arial"/>
                <a:cs typeface="Arial"/>
                <a:sym typeface="Arial"/>
              </a:rPr>
              <a:t>Bugs du logiciel</a:t>
            </a:r>
            <a:endParaRPr sz="3325">
              <a:latin typeface="Arial"/>
              <a:ea typeface="Arial"/>
              <a:cs typeface="Arial"/>
              <a:sym typeface="Arial"/>
            </a:endParaRPr>
          </a:p>
          <a:p>
            <a:pPr indent="0" lvl="0" marL="0" rtl="0" algn="l">
              <a:spcBef>
                <a:spcPts val="0"/>
              </a:spcBef>
              <a:spcAft>
                <a:spcPts val="0"/>
              </a:spcAft>
              <a:buNone/>
            </a:pPr>
            <a:r>
              <a:t/>
            </a:r>
            <a:endParaRPr sz="3325">
              <a:latin typeface="Arial"/>
              <a:ea typeface="Arial"/>
              <a:cs typeface="Arial"/>
              <a:sym typeface="Arial"/>
            </a:endParaRPr>
          </a:p>
          <a:p>
            <a:pPr indent="-297238" lvl="0" marL="457200" rtl="0" algn="l">
              <a:spcBef>
                <a:spcPts val="0"/>
              </a:spcBef>
              <a:spcAft>
                <a:spcPts val="0"/>
              </a:spcAft>
              <a:buSzPct val="100000"/>
              <a:buFont typeface="Arial"/>
              <a:buChar char="●"/>
            </a:pPr>
            <a:r>
              <a:rPr lang="fr" sz="3325">
                <a:latin typeface="Arial"/>
                <a:ea typeface="Arial"/>
                <a:cs typeface="Arial"/>
                <a:sym typeface="Arial"/>
              </a:rPr>
              <a:t>Manque de temps</a:t>
            </a:r>
            <a:endParaRPr sz="3325">
              <a:latin typeface="Arial"/>
              <a:ea typeface="Arial"/>
              <a:cs typeface="Arial"/>
              <a:sym typeface="Arial"/>
            </a:endParaRPr>
          </a:p>
          <a:p>
            <a:pPr indent="0" lvl="0" marL="0" rtl="0" algn="l">
              <a:spcBef>
                <a:spcPts val="0"/>
              </a:spcBef>
              <a:spcAft>
                <a:spcPts val="0"/>
              </a:spcAft>
              <a:buNone/>
            </a:pPr>
            <a:r>
              <a:t/>
            </a:r>
            <a:endParaRPr sz="3325">
              <a:latin typeface="Arial"/>
              <a:ea typeface="Arial"/>
              <a:cs typeface="Arial"/>
              <a:sym typeface="Arial"/>
            </a:endParaRPr>
          </a:p>
          <a:p>
            <a:pPr indent="-297238" lvl="0" marL="457200" rtl="0" algn="l">
              <a:spcBef>
                <a:spcPts val="0"/>
              </a:spcBef>
              <a:spcAft>
                <a:spcPts val="0"/>
              </a:spcAft>
              <a:buSzPct val="100000"/>
              <a:buFont typeface="Arial"/>
              <a:buChar char="●"/>
            </a:pPr>
            <a:r>
              <a:rPr lang="fr" sz="3325">
                <a:latin typeface="Arial"/>
                <a:ea typeface="Arial"/>
                <a:cs typeface="Arial"/>
                <a:sym typeface="Arial"/>
              </a:rPr>
              <a:t>Le travail sur Colab </a:t>
            </a:r>
            <a:endParaRPr sz="3325">
              <a:latin typeface="Arial"/>
              <a:ea typeface="Arial"/>
              <a:cs typeface="Arial"/>
              <a:sym typeface="Arial"/>
            </a:endParaRPr>
          </a:p>
          <a:p>
            <a:pPr indent="0" lvl="0" marL="0" rtl="0" algn="l">
              <a:spcBef>
                <a:spcPts val="0"/>
              </a:spcBef>
              <a:spcAft>
                <a:spcPts val="0"/>
              </a:spcAft>
              <a:buNone/>
            </a:pPr>
            <a:r>
              <a:t/>
            </a:r>
            <a:endParaRPr sz="3325">
              <a:latin typeface="Arial"/>
              <a:ea typeface="Arial"/>
              <a:cs typeface="Arial"/>
              <a:sym typeface="Arial"/>
            </a:endParaRPr>
          </a:p>
          <a:p>
            <a:pPr indent="-297238" lvl="0" marL="457200" rtl="0" algn="l">
              <a:spcBef>
                <a:spcPts val="0"/>
              </a:spcBef>
              <a:spcAft>
                <a:spcPts val="0"/>
              </a:spcAft>
              <a:buSzPct val="100000"/>
              <a:buFont typeface="Arial"/>
              <a:buChar char="●"/>
            </a:pPr>
            <a:r>
              <a:rPr lang="fr" sz="3325">
                <a:latin typeface="Arial"/>
                <a:ea typeface="Arial"/>
                <a:cs typeface="Arial"/>
                <a:sym typeface="Arial"/>
              </a:rPr>
              <a:t>L'exécution du code sur les différentes machines</a:t>
            </a:r>
            <a:endParaRPr sz="3325">
              <a:latin typeface="Arial"/>
              <a:ea typeface="Arial"/>
              <a:cs typeface="Arial"/>
              <a:sym typeface="Arial"/>
            </a:endParaRPr>
          </a:p>
          <a:p>
            <a:pPr indent="0" lvl="0" marL="457200" rtl="0" algn="l">
              <a:spcBef>
                <a:spcPts val="0"/>
              </a:spcBef>
              <a:spcAft>
                <a:spcPts val="0"/>
              </a:spcAft>
              <a:buNone/>
            </a:pPr>
            <a:r>
              <a:t/>
            </a:r>
            <a:endParaRPr sz="3325">
              <a:latin typeface="Arial"/>
              <a:ea typeface="Arial"/>
              <a:cs typeface="Arial"/>
              <a:sym typeface="Arial"/>
            </a:endParaRPr>
          </a:p>
          <a:p>
            <a:pPr indent="-297238" lvl="0" marL="457200" rtl="0" algn="l">
              <a:spcBef>
                <a:spcPts val="0"/>
              </a:spcBef>
              <a:spcAft>
                <a:spcPts val="0"/>
              </a:spcAft>
              <a:buSzPct val="100000"/>
              <a:buFont typeface="Arial"/>
              <a:buChar char="●"/>
            </a:pPr>
            <a:r>
              <a:rPr lang="fr" sz="3325">
                <a:latin typeface="Arial"/>
                <a:ea typeface="Arial"/>
                <a:cs typeface="Arial"/>
                <a:sym typeface="Arial"/>
              </a:rPr>
              <a:t>La méthode utilisée </a:t>
            </a:r>
            <a:r>
              <a:rPr lang="fr" sz="3325">
                <a:latin typeface="Arial"/>
                <a:ea typeface="Arial"/>
                <a:cs typeface="Arial"/>
                <a:sym typeface="Arial"/>
              </a:rPr>
              <a:t>n’</a:t>
            </a:r>
            <a:r>
              <a:rPr lang="fr" sz="3325">
                <a:latin typeface="Arial"/>
                <a:ea typeface="Arial"/>
                <a:cs typeface="Arial"/>
                <a:sym typeface="Arial"/>
              </a:rPr>
              <a:t>est pas optimal pour une détection en direct de la voix</a:t>
            </a:r>
            <a:endParaRPr sz="3325">
              <a:latin typeface="Arial"/>
              <a:ea typeface="Arial"/>
              <a:cs typeface="Arial"/>
              <a:sym typeface="Arial"/>
            </a:endParaRPr>
          </a:p>
          <a:p>
            <a:pPr indent="0" lvl="0" marL="457200" rtl="0" algn="l">
              <a:spcBef>
                <a:spcPts val="0"/>
              </a:spcBef>
              <a:spcAft>
                <a:spcPts val="0"/>
              </a:spcAft>
              <a:buNone/>
            </a:pPr>
            <a:r>
              <a:t/>
            </a:r>
            <a:endParaRPr sz="1450">
              <a:latin typeface="Arial"/>
              <a:ea typeface="Arial"/>
              <a:cs typeface="Arial"/>
              <a:sym typeface="Arial"/>
            </a:endParaRPr>
          </a:p>
        </p:txBody>
      </p:sp>
      <p:sp>
        <p:nvSpPr>
          <p:cNvPr id="400" name="Google Shape;400;p37"/>
          <p:cNvSpPr txBox="1"/>
          <p:nvPr>
            <p:ph idx="1" type="body"/>
          </p:nvPr>
        </p:nvSpPr>
        <p:spPr>
          <a:xfrm>
            <a:off x="1297500" y="3351975"/>
            <a:ext cx="7038900" cy="1528500"/>
          </a:xfrm>
          <a:prstGeom prst="rect">
            <a:avLst/>
          </a:prstGeom>
        </p:spPr>
        <p:txBody>
          <a:bodyPr anchorCtr="0" anchor="t" bIns="91425" lIns="91425" spcFirstLastPara="1" rIns="91425" wrap="square" tIns="91425">
            <a:normAutofit fontScale="55000" lnSpcReduction="20000"/>
          </a:bodyPr>
          <a:lstStyle/>
          <a:p>
            <a:pPr indent="0" lvl="0" marL="0" rtl="0" algn="l">
              <a:lnSpc>
                <a:spcPct val="100000"/>
              </a:lnSpc>
              <a:spcBef>
                <a:spcPts val="0"/>
              </a:spcBef>
              <a:spcAft>
                <a:spcPts val="0"/>
              </a:spcAft>
              <a:buNone/>
            </a:pPr>
            <a:r>
              <a:rPr b="1" lang="fr" sz="1638">
                <a:latin typeface="Arial"/>
                <a:ea typeface="Arial"/>
                <a:cs typeface="Arial"/>
                <a:sym typeface="Arial"/>
              </a:rPr>
              <a:t>Solutions</a:t>
            </a:r>
            <a:endParaRPr b="1" sz="1638">
              <a:latin typeface="Arial"/>
              <a:ea typeface="Arial"/>
              <a:cs typeface="Arial"/>
              <a:sym typeface="Arial"/>
            </a:endParaRPr>
          </a:p>
          <a:p>
            <a:pPr indent="0" lvl="0" marL="0" rtl="0" algn="l">
              <a:lnSpc>
                <a:spcPct val="100000"/>
              </a:lnSpc>
              <a:spcBef>
                <a:spcPts val="0"/>
              </a:spcBef>
              <a:spcAft>
                <a:spcPts val="0"/>
              </a:spcAft>
              <a:buNone/>
            </a:pPr>
            <a:r>
              <a:t/>
            </a:r>
            <a:endParaRPr b="1" sz="2400">
              <a:latin typeface="Montserrat"/>
              <a:ea typeface="Montserrat"/>
              <a:cs typeface="Montserrat"/>
              <a:sym typeface="Montserrat"/>
            </a:endParaRPr>
          </a:p>
          <a:p>
            <a:pPr indent="-295116" lvl="0" marL="457200" rtl="0" algn="l">
              <a:spcBef>
                <a:spcPts val="0"/>
              </a:spcBef>
              <a:spcAft>
                <a:spcPts val="0"/>
              </a:spcAft>
              <a:buSzPct val="100000"/>
              <a:buChar char="●"/>
            </a:pPr>
            <a:r>
              <a:rPr lang="fr" sz="1904"/>
              <a:t>Compréhension approfondie du fonctionnement des logiciels à l’aide de la documentation officiel ainsi que différents tutoriels qu'on a regardé</a:t>
            </a:r>
            <a:endParaRPr sz="1904"/>
          </a:p>
          <a:p>
            <a:pPr indent="0" lvl="0" marL="0" rtl="0" algn="l">
              <a:spcBef>
                <a:spcPts val="0"/>
              </a:spcBef>
              <a:spcAft>
                <a:spcPts val="0"/>
              </a:spcAft>
              <a:buNone/>
            </a:pPr>
            <a:r>
              <a:t/>
            </a:r>
            <a:endParaRPr sz="1904"/>
          </a:p>
          <a:p>
            <a:pPr indent="-295116" lvl="0" marL="457200" rtl="0" algn="l">
              <a:spcBef>
                <a:spcPts val="0"/>
              </a:spcBef>
              <a:spcAft>
                <a:spcPts val="0"/>
              </a:spcAft>
              <a:buSzPct val="100000"/>
              <a:buChar char="●"/>
            </a:pPr>
            <a:r>
              <a:rPr lang="fr" sz="1904"/>
              <a:t>Se répartir les tâches entre les membres du groupe.</a:t>
            </a:r>
            <a:endParaRPr sz="1904"/>
          </a:p>
          <a:p>
            <a:pPr indent="0" lvl="0" marL="0" rtl="0" algn="l">
              <a:spcBef>
                <a:spcPts val="0"/>
              </a:spcBef>
              <a:spcAft>
                <a:spcPts val="0"/>
              </a:spcAft>
              <a:buNone/>
            </a:pPr>
            <a:r>
              <a:t/>
            </a:r>
            <a:endParaRPr sz="1904"/>
          </a:p>
          <a:p>
            <a:pPr indent="-295116" lvl="0" marL="457200" rtl="0" algn="l">
              <a:spcBef>
                <a:spcPts val="0"/>
              </a:spcBef>
              <a:spcAft>
                <a:spcPts val="0"/>
              </a:spcAft>
              <a:buSzPct val="100000"/>
              <a:buChar char="●"/>
            </a:pPr>
            <a:r>
              <a:rPr lang="fr" sz="1904"/>
              <a:t>Travailler de manière quotidienne (même les weekends)</a:t>
            </a:r>
            <a:endParaRPr sz="1904">
              <a:latin typeface="Arial"/>
              <a:ea typeface="Arial"/>
              <a:cs typeface="Arial"/>
              <a:sym typeface="Arial"/>
            </a:endParaRPr>
          </a:p>
          <a:p>
            <a:pPr indent="0" lvl="0" marL="457200" rtl="0" algn="l">
              <a:spcBef>
                <a:spcPts val="0"/>
              </a:spcBef>
              <a:spcAft>
                <a:spcPts val="0"/>
              </a:spcAft>
              <a:buNone/>
            </a:pPr>
            <a:r>
              <a:t/>
            </a:r>
            <a:endParaRPr sz="145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38"/>
          <p:cNvPicPr preferRelativeResize="0"/>
          <p:nvPr/>
        </p:nvPicPr>
        <p:blipFill>
          <a:blip r:embed="rId3">
            <a:alphaModFix/>
          </a:blip>
          <a:stretch>
            <a:fillRect/>
          </a:stretch>
        </p:blipFill>
        <p:spPr>
          <a:xfrm>
            <a:off x="1069325" y="300900"/>
            <a:ext cx="7762550" cy="4813500"/>
          </a:xfrm>
          <a:prstGeom prst="rect">
            <a:avLst/>
          </a:prstGeom>
          <a:noFill/>
          <a:ln>
            <a:noFill/>
          </a:ln>
        </p:spPr>
      </p:pic>
      <p:sp>
        <p:nvSpPr>
          <p:cNvPr id="406" name="Google Shape;406;p38"/>
          <p:cNvSpPr txBox="1"/>
          <p:nvPr/>
        </p:nvSpPr>
        <p:spPr>
          <a:xfrm>
            <a:off x="1816475" y="1261575"/>
            <a:ext cx="1115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Inspiration</a:t>
            </a:r>
            <a:endParaRPr b="1" sz="1500">
              <a:solidFill>
                <a:schemeClr val="lt1"/>
              </a:solidFill>
              <a:latin typeface="Caveat"/>
              <a:ea typeface="Caveat"/>
              <a:cs typeface="Caveat"/>
              <a:sym typeface="Caveat"/>
            </a:endParaRPr>
          </a:p>
        </p:txBody>
      </p:sp>
      <p:sp>
        <p:nvSpPr>
          <p:cNvPr id="407" name="Google Shape;407;p38"/>
          <p:cNvSpPr txBox="1"/>
          <p:nvPr/>
        </p:nvSpPr>
        <p:spPr>
          <a:xfrm>
            <a:off x="3387500" y="300900"/>
            <a:ext cx="584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Idea</a:t>
            </a:r>
            <a:endParaRPr b="1" sz="1500">
              <a:solidFill>
                <a:schemeClr val="lt1"/>
              </a:solidFill>
              <a:latin typeface="Caveat"/>
              <a:ea typeface="Caveat"/>
              <a:cs typeface="Caveat"/>
              <a:sym typeface="Caveat"/>
            </a:endParaRPr>
          </a:p>
        </p:txBody>
      </p:sp>
      <p:sp>
        <p:nvSpPr>
          <p:cNvPr id="408" name="Google Shape;408;p38"/>
          <p:cNvSpPr txBox="1"/>
          <p:nvPr/>
        </p:nvSpPr>
        <p:spPr>
          <a:xfrm>
            <a:off x="1382275" y="2080675"/>
            <a:ext cx="691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Vision</a:t>
            </a:r>
            <a:endParaRPr b="1" sz="1500">
              <a:solidFill>
                <a:schemeClr val="lt1"/>
              </a:solidFill>
              <a:latin typeface="Caveat"/>
              <a:ea typeface="Caveat"/>
              <a:cs typeface="Caveat"/>
              <a:sym typeface="Caveat"/>
            </a:endParaRPr>
          </a:p>
        </p:txBody>
      </p:sp>
      <p:sp>
        <p:nvSpPr>
          <p:cNvPr id="409" name="Google Shape;409;p38"/>
          <p:cNvSpPr txBox="1"/>
          <p:nvPr/>
        </p:nvSpPr>
        <p:spPr>
          <a:xfrm>
            <a:off x="5223525" y="247350"/>
            <a:ext cx="1047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Analysis</a:t>
            </a:r>
            <a:endParaRPr b="1" sz="1500">
              <a:solidFill>
                <a:schemeClr val="lt1"/>
              </a:solidFill>
              <a:latin typeface="Caveat"/>
              <a:ea typeface="Caveat"/>
              <a:cs typeface="Caveat"/>
              <a:sym typeface="Caveat"/>
            </a:endParaRPr>
          </a:p>
        </p:txBody>
      </p:sp>
      <p:sp>
        <p:nvSpPr>
          <p:cNvPr id="410" name="Google Shape;410;p38"/>
          <p:cNvSpPr txBox="1"/>
          <p:nvPr/>
        </p:nvSpPr>
        <p:spPr>
          <a:xfrm>
            <a:off x="7309175" y="788025"/>
            <a:ext cx="1115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Motivation </a:t>
            </a:r>
            <a:endParaRPr b="1" sz="1500">
              <a:solidFill>
                <a:schemeClr val="lt1"/>
              </a:solidFill>
              <a:latin typeface="Caveat"/>
              <a:ea typeface="Caveat"/>
              <a:cs typeface="Caveat"/>
              <a:sym typeface="Caveat"/>
            </a:endParaRPr>
          </a:p>
        </p:txBody>
      </p:sp>
      <p:sp>
        <p:nvSpPr>
          <p:cNvPr id="411" name="Google Shape;411;p38"/>
          <p:cNvSpPr txBox="1"/>
          <p:nvPr/>
        </p:nvSpPr>
        <p:spPr>
          <a:xfrm>
            <a:off x="7583575" y="1516275"/>
            <a:ext cx="1115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Imagination</a:t>
            </a:r>
            <a:r>
              <a:rPr b="1" lang="fr">
                <a:solidFill>
                  <a:schemeClr val="lt1"/>
                </a:solidFill>
                <a:latin typeface="Caveat"/>
                <a:ea typeface="Caveat"/>
                <a:cs typeface="Caveat"/>
                <a:sym typeface="Caveat"/>
              </a:rPr>
              <a:t> </a:t>
            </a:r>
            <a:endParaRPr b="1">
              <a:solidFill>
                <a:schemeClr val="lt1"/>
              </a:solidFill>
              <a:latin typeface="Caveat"/>
              <a:ea typeface="Caveat"/>
              <a:cs typeface="Caveat"/>
              <a:sym typeface="Caveat"/>
            </a:endParaRPr>
          </a:p>
        </p:txBody>
      </p:sp>
      <p:sp>
        <p:nvSpPr>
          <p:cNvPr id="412" name="Google Shape;412;p38"/>
          <p:cNvSpPr txBox="1"/>
          <p:nvPr/>
        </p:nvSpPr>
        <p:spPr>
          <a:xfrm>
            <a:off x="1232625" y="4031875"/>
            <a:ext cx="1161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Travail d’équipe</a:t>
            </a:r>
            <a:endParaRPr b="1" sz="1500">
              <a:solidFill>
                <a:schemeClr val="lt1"/>
              </a:solidFill>
              <a:latin typeface="Caveat"/>
              <a:ea typeface="Caveat"/>
              <a:cs typeface="Caveat"/>
              <a:sym typeface="Caveat"/>
            </a:endParaRPr>
          </a:p>
        </p:txBody>
      </p:sp>
      <p:sp>
        <p:nvSpPr>
          <p:cNvPr id="413" name="Google Shape;413;p38"/>
          <p:cNvSpPr txBox="1"/>
          <p:nvPr/>
        </p:nvSpPr>
        <p:spPr>
          <a:xfrm>
            <a:off x="925150" y="3056275"/>
            <a:ext cx="1161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Contemplation</a:t>
            </a:r>
            <a:endParaRPr b="1" sz="1500">
              <a:solidFill>
                <a:schemeClr val="lt1"/>
              </a:solidFill>
              <a:latin typeface="Caveat"/>
              <a:ea typeface="Caveat"/>
              <a:cs typeface="Caveat"/>
              <a:sym typeface="Caveat"/>
            </a:endParaRPr>
          </a:p>
        </p:txBody>
      </p:sp>
      <p:sp>
        <p:nvSpPr>
          <p:cNvPr id="414" name="Google Shape;414;p38"/>
          <p:cNvSpPr txBox="1"/>
          <p:nvPr/>
        </p:nvSpPr>
        <p:spPr>
          <a:xfrm>
            <a:off x="4003625" y="4585850"/>
            <a:ext cx="2078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700">
                <a:solidFill>
                  <a:schemeClr val="lt1"/>
                </a:solidFill>
                <a:latin typeface="Caveat"/>
                <a:ea typeface="Caveat"/>
                <a:cs typeface="Caveat"/>
                <a:sym typeface="Caveat"/>
              </a:rPr>
              <a:t>thinking outside the box</a:t>
            </a:r>
            <a:endParaRPr b="1" sz="1700">
              <a:solidFill>
                <a:schemeClr val="lt1"/>
              </a:solidFill>
              <a:latin typeface="Caveat"/>
              <a:ea typeface="Caveat"/>
              <a:cs typeface="Caveat"/>
              <a:sym typeface="Caveat"/>
            </a:endParaRPr>
          </a:p>
        </p:txBody>
      </p:sp>
      <p:sp>
        <p:nvSpPr>
          <p:cNvPr id="415" name="Google Shape;415;p38"/>
          <p:cNvSpPr txBox="1"/>
          <p:nvPr/>
        </p:nvSpPr>
        <p:spPr>
          <a:xfrm>
            <a:off x="7777075" y="2317275"/>
            <a:ext cx="1054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latin typeface="Caveat"/>
                <a:ea typeface="Caveat"/>
                <a:cs typeface="Caveat"/>
                <a:sym typeface="Caveat"/>
              </a:rPr>
              <a:t>Progression</a:t>
            </a:r>
            <a:endParaRPr b="1" sz="1500">
              <a:solidFill>
                <a:schemeClr val="lt1"/>
              </a:solidFill>
              <a:latin typeface="Caveat"/>
              <a:ea typeface="Caveat"/>
              <a:cs typeface="Caveat"/>
              <a:sym typeface="Caveat"/>
            </a:endParaRPr>
          </a:p>
        </p:txBody>
      </p:sp>
      <p:sp>
        <p:nvSpPr>
          <p:cNvPr id="416" name="Google Shape;416;p38"/>
          <p:cNvSpPr txBox="1"/>
          <p:nvPr/>
        </p:nvSpPr>
        <p:spPr>
          <a:xfrm rot="-685059">
            <a:off x="4467909" y="2590139"/>
            <a:ext cx="1345732" cy="41566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lt1"/>
                </a:solidFill>
              </a:rPr>
              <a:t>Innovation</a:t>
            </a:r>
            <a:endParaRPr b="1" sz="15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39"/>
          <p:cNvPicPr preferRelativeResize="0"/>
          <p:nvPr/>
        </p:nvPicPr>
        <p:blipFill>
          <a:blip r:embed="rId3">
            <a:alphaModFix/>
          </a:blip>
          <a:stretch>
            <a:fillRect/>
          </a:stretch>
        </p:blipFill>
        <p:spPr>
          <a:xfrm>
            <a:off x="1484125" y="974875"/>
            <a:ext cx="5790976" cy="3171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6"/>
          <p:cNvSpPr txBox="1"/>
          <p:nvPr>
            <p:ph type="title"/>
          </p:nvPr>
        </p:nvSpPr>
        <p:spPr>
          <a:xfrm>
            <a:off x="823850" y="866775"/>
            <a:ext cx="4587000" cy="3521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sz="3577"/>
          </a:p>
          <a:p>
            <a:pPr indent="0" lvl="0" marL="0" rtl="0" algn="l">
              <a:spcBef>
                <a:spcPts val="0"/>
              </a:spcBef>
              <a:spcAft>
                <a:spcPts val="0"/>
              </a:spcAft>
              <a:buNone/>
            </a:pPr>
            <a:r>
              <a:rPr lang="fr" sz="1388"/>
              <a:t>- Reconnaissance Faciale</a:t>
            </a:r>
            <a:endParaRPr sz="1388"/>
          </a:p>
          <a:p>
            <a:pPr indent="0" lvl="0" marL="0" rtl="0" algn="l">
              <a:spcBef>
                <a:spcPts val="0"/>
              </a:spcBef>
              <a:spcAft>
                <a:spcPts val="0"/>
              </a:spcAft>
              <a:buNone/>
            </a:pPr>
            <a:r>
              <a:t/>
            </a:r>
            <a:endParaRPr sz="1388"/>
          </a:p>
          <a:p>
            <a:pPr indent="0" lvl="0" marL="0" rtl="0" algn="l">
              <a:spcBef>
                <a:spcPts val="0"/>
              </a:spcBef>
              <a:spcAft>
                <a:spcPts val="0"/>
              </a:spcAft>
              <a:buNone/>
            </a:pPr>
            <a:r>
              <a:rPr lang="fr" sz="1388"/>
              <a:t>- Détection de la voix</a:t>
            </a:r>
            <a:endParaRPr sz="1388"/>
          </a:p>
          <a:p>
            <a:pPr indent="0" lvl="0" marL="0" rtl="0" algn="l">
              <a:spcBef>
                <a:spcPts val="0"/>
              </a:spcBef>
              <a:spcAft>
                <a:spcPts val="0"/>
              </a:spcAft>
              <a:buNone/>
            </a:pPr>
            <a:r>
              <a:t/>
            </a:r>
            <a:endParaRPr sz="1388"/>
          </a:p>
          <a:p>
            <a:pPr indent="0" lvl="0" marL="0" rtl="0" algn="l">
              <a:spcBef>
                <a:spcPts val="0"/>
              </a:spcBef>
              <a:spcAft>
                <a:spcPts val="0"/>
              </a:spcAft>
              <a:buNone/>
            </a:pPr>
            <a:r>
              <a:rPr lang="fr" sz="1388"/>
              <a:t>- Orientation de la tête et la durée de la position</a:t>
            </a:r>
            <a:endParaRPr sz="1388"/>
          </a:p>
          <a:p>
            <a:pPr indent="0" lvl="0" marL="0" rtl="0" algn="l">
              <a:spcBef>
                <a:spcPts val="0"/>
              </a:spcBef>
              <a:spcAft>
                <a:spcPts val="0"/>
              </a:spcAft>
              <a:buNone/>
            </a:pPr>
            <a:r>
              <a:t/>
            </a:r>
            <a:endParaRPr sz="1388"/>
          </a:p>
          <a:p>
            <a:pPr indent="0" lvl="0" marL="0" rtl="0" algn="l">
              <a:spcBef>
                <a:spcPts val="0"/>
              </a:spcBef>
              <a:spcAft>
                <a:spcPts val="0"/>
              </a:spcAft>
              <a:buNone/>
            </a:pPr>
            <a:r>
              <a:rPr lang="fr" sz="1388"/>
              <a:t>- Détection objets (général)</a:t>
            </a:r>
            <a:endParaRPr sz="1388"/>
          </a:p>
          <a:p>
            <a:pPr indent="0" lvl="0" marL="0" rtl="0" algn="l">
              <a:spcBef>
                <a:spcPts val="0"/>
              </a:spcBef>
              <a:spcAft>
                <a:spcPts val="0"/>
              </a:spcAft>
              <a:buNone/>
            </a:pPr>
            <a:r>
              <a:t/>
            </a:r>
            <a:endParaRPr sz="1388"/>
          </a:p>
          <a:p>
            <a:pPr indent="0" lvl="0" marL="0" rtl="0" algn="l">
              <a:spcBef>
                <a:spcPts val="0"/>
              </a:spcBef>
              <a:spcAft>
                <a:spcPts val="0"/>
              </a:spcAft>
              <a:buNone/>
            </a:pPr>
            <a:r>
              <a:rPr lang="fr" sz="1388"/>
              <a:t>- Détection objets (concernant notre programmation)</a:t>
            </a:r>
            <a:endParaRPr sz="1388"/>
          </a:p>
          <a:p>
            <a:pPr indent="0" lvl="0" marL="0" rtl="0" algn="l">
              <a:spcBef>
                <a:spcPts val="0"/>
              </a:spcBef>
              <a:spcAft>
                <a:spcPts val="0"/>
              </a:spcAft>
              <a:buNone/>
            </a:pPr>
            <a:r>
              <a:t/>
            </a:r>
            <a:endParaRPr sz="1388"/>
          </a:p>
          <a:p>
            <a:pPr indent="0" lvl="0" marL="0" rtl="0" algn="l">
              <a:spcBef>
                <a:spcPts val="0"/>
              </a:spcBef>
              <a:spcAft>
                <a:spcPts val="0"/>
              </a:spcAft>
              <a:buNone/>
            </a:pPr>
            <a:r>
              <a:rPr lang="fr" sz="1388"/>
              <a:t>- Multi-processus</a:t>
            </a:r>
            <a:endParaRPr sz="1388"/>
          </a:p>
          <a:p>
            <a:pPr indent="0" lvl="0" marL="0" rtl="0" algn="l">
              <a:spcBef>
                <a:spcPts val="0"/>
              </a:spcBef>
              <a:spcAft>
                <a:spcPts val="0"/>
              </a:spcAft>
              <a:buNone/>
            </a:pPr>
            <a:r>
              <a:t/>
            </a:r>
            <a:endParaRPr sz="1388"/>
          </a:p>
          <a:p>
            <a:pPr indent="0" lvl="0" marL="0" rtl="0" algn="l">
              <a:spcBef>
                <a:spcPts val="0"/>
              </a:spcBef>
              <a:spcAft>
                <a:spcPts val="0"/>
              </a:spcAft>
              <a:buNone/>
            </a:pPr>
            <a:r>
              <a:rPr lang="fr" sz="1388"/>
              <a:t>- Conclusion</a:t>
            </a:r>
            <a:endParaRPr sz="1388"/>
          </a:p>
          <a:p>
            <a:pPr indent="0" lvl="0" marL="0" rtl="0" algn="l">
              <a:spcBef>
                <a:spcPts val="0"/>
              </a:spcBef>
              <a:spcAft>
                <a:spcPts val="0"/>
              </a:spcAft>
              <a:buNone/>
            </a:pPr>
            <a:r>
              <a:t/>
            </a:r>
            <a:endParaRPr/>
          </a:p>
        </p:txBody>
      </p:sp>
      <p:sp>
        <p:nvSpPr>
          <p:cNvPr id="269" name="Google Shape;269;p26"/>
          <p:cNvSpPr txBox="1"/>
          <p:nvPr/>
        </p:nvSpPr>
        <p:spPr>
          <a:xfrm>
            <a:off x="2808075" y="208525"/>
            <a:ext cx="3948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fr" sz="3100">
                <a:solidFill>
                  <a:srgbClr val="FFFFFF"/>
                </a:solidFill>
                <a:latin typeface="Lato"/>
                <a:ea typeface="Lato"/>
                <a:cs typeface="Lato"/>
                <a:sym typeface="Lato"/>
              </a:rPr>
              <a:t>Plan de la présentation</a:t>
            </a:r>
            <a:endParaRPr i="1" sz="3100">
              <a:solidFill>
                <a:srgbClr val="FFFFFF"/>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1000"/>
                                        <p:tgtEl>
                                          <p:spTgt spid="269"/>
                                        </p:tgtEl>
                                        <p:attrNameLst>
                                          <p:attrName>ppt_w</p:attrName>
                                        </p:attrNameLst>
                                      </p:cBhvr>
                                      <p:tavLst>
                                        <p:tav fmla="" tm="0">
                                          <p:val>
                                            <p:strVal val="0"/>
                                          </p:val>
                                        </p:tav>
                                        <p:tav fmla="" tm="100000">
                                          <p:val>
                                            <p:strVal val="#ppt_w"/>
                                          </p:val>
                                        </p:tav>
                                      </p:tavLst>
                                    </p:anim>
                                    <p:anim calcmode="lin" valueType="num">
                                      <p:cBhvr additive="base">
                                        <p:cTn dur="1000"/>
                                        <p:tgtEl>
                                          <p:spTgt spid="2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1000"/>
                                        <p:tgtEl>
                                          <p:spTgt spid="2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type="title"/>
          </p:nvPr>
        </p:nvSpPr>
        <p:spPr>
          <a:xfrm>
            <a:off x="1297500" y="3659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solidFill>
                  <a:srgbClr val="FF9900"/>
                </a:solidFill>
                <a:latin typeface="Comic Sans MS"/>
                <a:ea typeface="Comic Sans MS"/>
                <a:cs typeface="Comic Sans MS"/>
                <a:sym typeface="Comic Sans MS"/>
              </a:rPr>
              <a:t>Reconnaissance faciale</a:t>
            </a:r>
            <a:endParaRPr>
              <a:solidFill>
                <a:srgbClr val="FF9900"/>
              </a:solidFill>
              <a:latin typeface="Comic Sans MS"/>
              <a:ea typeface="Comic Sans MS"/>
              <a:cs typeface="Comic Sans MS"/>
              <a:sym typeface="Comic Sans MS"/>
            </a:endParaRPr>
          </a:p>
        </p:txBody>
      </p:sp>
      <p:sp>
        <p:nvSpPr>
          <p:cNvPr id="275" name="Google Shape;275;p27"/>
          <p:cNvSpPr txBox="1"/>
          <p:nvPr>
            <p:ph idx="1" type="body"/>
          </p:nvPr>
        </p:nvSpPr>
        <p:spPr>
          <a:xfrm>
            <a:off x="1297500" y="872200"/>
            <a:ext cx="6585900" cy="618900"/>
          </a:xfrm>
          <a:prstGeom prst="rect">
            <a:avLst/>
          </a:prstGeom>
        </p:spPr>
        <p:txBody>
          <a:bodyPr anchorCtr="0" anchor="t" bIns="91425" lIns="91425" spcFirstLastPara="1" rIns="91425" wrap="square" tIns="91425">
            <a:normAutofit lnSpcReduction="20000"/>
          </a:bodyPr>
          <a:lstStyle/>
          <a:p>
            <a:pPr indent="-304800" lvl="0" marL="457200" rtl="0" algn="l">
              <a:spcBef>
                <a:spcPts val="0"/>
              </a:spcBef>
              <a:spcAft>
                <a:spcPts val="0"/>
              </a:spcAft>
              <a:buSzPts val="1200"/>
              <a:buFont typeface="Arial"/>
              <a:buAutoNum type="alphaLcPeriod"/>
            </a:pPr>
            <a:r>
              <a:rPr lang="fr"/>
              <a:t>Définition : </a:t>
            </a:r>
            <a:r>
              <a:rPr lang="fr" sz="1450">
                <a:solidFill>
                  <a:srgbClr val="FFFFFF"/>
                </a:solidFill>
              </a:rPr>
              <a:t>une sorte de technologie biométrique, basée sur les caractéristiques faciales</a:t>
            </a:r>
            <a:endParaRPr sz="1450">
              <a:solidFill>
                <a:srgbClr val="FFFFFF"/>
              </a:solidFill>
              <a:latin typeface="Arial"/>
              <a:ea typeface="Arial"/>
              <a:cs typeface="Arial"/>
              <a:sym typeface="Arial"/>
            </a:endParaRPr>
          </a:p>
        </p:txBody>
      </p:sp>
      <p:pic>
        <p:nvPicPr>
          <p:cNvPr id="276" name="Google Shape;276;p27"/>
          <p:cNvPicPr preferRelativeResize="0"/>
          <p:nvPr/>
        </p:nvPicPr>
        <p:blipFill>
          <a:blip r:embed="rId3">
            <a:alphaModFix/>
          </a:blip>
          <a:stretch>
            <a:fillRect/>
          </a:stretch>
        </p:blipFill>
        <p:spPr>
          <a:xfrm>
            <a:off x="1417835" y="1728595"/>
            <a:ext cx="6465573" cy="2259056"/>
          </a:xfrm>
          <a:prstGeom prst="rect">
            <a:avLst/>
          </a:prstGeom>
          <a:noFill/>
          <a:ln>
            <a:noFill/>
          </a:ln>
        </p:spPr>
      </p:pic>
      <p:sp>
        <p:nvSpPr>
          <p:cNvPr id="277" name="Google Shape;277;p27"/>
          <p:cNvSpPr txBox="1"/>
          <p:nvPr>
            <p:ph idx="1" type="body"/>
          </p:nvPr>
        </p:nvSpPr>
        <p:spPr>
          <a:xfrm>
            <a:off x="1357650" y="1390350"/>
            <a:ext cx="6585900" cy="61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 b.       Développement</a:t>
            </a:r>
            <a:endParaRPr sz="1450">
              <a:solidFill>
                <a:srgbClr val="FFFFFF"/>
              </a:solidFill>
              <a:latin typeface="Arial"/>
              <a:ea typeface="Arial"/>
              <a:cs typeface="Arial"/>
              <a:sym typeface="Arial"/>
            </a:endParaRPr>
          </a:p>
        </p:txBody>
      </p:sp>
      <p:sp>
        <p:nvSpPr>
          <p:cNvPr id="278" name="Google Shape;278;p27"/>
          <p:cNvSpPr txBox="1"/>
          <p:nvPr>
            <p:ph idx="1" type="body"/>
          </p:nvPr>
        </p:nvSpPr>
        <p:spPr>
          <a:xfrm>
            <a:off x="1417825" y="3987650"/>
            <a:ext cx="6585900" cy="41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c.       Application</a:t>
            </a:r>
            <a:endParaRPr sz="1450">
              <a:solidFill>
                <a:srgbClr val="FFFFFF"/>
              </a:solidFill>
              <a:latin typeface="Arial"/>
              <a:ea typeface="Arial"/>
              <a:cs typeface="Arial"/>
              <a:sym typeface="Arial"/>
            </a:endParaRPr>
          </a:p>
        </p:txBody>
      </p:sp>
      <p:sp>
        <p:nvSpPr>
          <p:cNvPr id="279" name="Google Shape;279;p27"/>
          <p:cNvSpPr txBox="1"/>
          <p:nvPr>
            <p:ph idx="1" type="body"/>
          </p:nvPr>
        </p:nvSpPr>
        <p:spPr>
          <a:xfrm>
            <a:off x="1417825" y="4403150"/>
            <a:ext cx="6585900" cy="41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d</a:t>
            </a:r>
            <a:r>
              <a:rPr lang="fr"/>
              <a:t>.       Programmation : librairie face_recognition</a:t>
            </a:r>
            <a:endParaRPr sz="1450">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txBox="1"/>
          <p:nvPr>
            <p:ph type="title"/>
          </p:nvPr>
        </p:nvSpPr>
        <p:spPr>
          <a:xfrm>
            <a:off x="1297500" y="3659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solidFill>
                  <a:srgbClr val="FF9900"/>
                </a:solidFill>
                <a:latin typeface="Comic Sans MS"/>
                <a:ea typeface="Comic Sans MS"/>
                <a:cs typeface="Comic Sans MS"/>
                <a:sym typeface="Comic Sans MS"/>
              </a:rPr>
              <a:t>Détection de la voix</a:t>
            </a:r>
            <a:endParaRPr>
              <a:solidFill>
                <a:srgbClr val="FF9900"/>
              </a:solidFill>
              <a:latin typeface="Comic Sans MS"/>
              <a:ea typeface="Comic Sans MS"/>
              <a:cs typeface="Comic Sans MS"/>
              <a:sym typeface="Comic Sans MS"/>
            </a:endParaRPr>
          </a:p>
        </p:txBody>
      </p:sp>
      <p:sp>
        <p:nvSpPr>
          <p:cNvPr id="285" name="Google Shape;285;p28"/>
          <p:cNvSpPr txBox="1"/>
          <p:nvPr>
            <p:ph idx="1" type="body"/>
          </p:nvPr>
        </p:nvSpPr>
        <p:spPr>
          <a:xfrm>
            <a:off x="1297500" y="872200"/>
            <a:ext cx="6585900" cy="4077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Font typeface="Arial"/>
              <a:buAutoNum type="alphaLcPeriod"/>
            </a:pPr>
            <a:r>
              <a:rPr lang="fr"/>
              <a:t>L’idée principal : enregistrer la voix, lire et analyser le fichier wave</a:t>
            </a:r>
            <a:endParaRPr/>
          </a:p>
        </p:txBody>
      </p:sp>
      <p:sp>
        <p:nvSpPr>
          <p:cNvPr id="286" name="Google Shape;286;p28"/>
          <p:cNvSpPr txBox="1"/>
          <p:nvPr>
            <p:ph idx="1" type="body"/>
          </p:nvPr>
        </p:nvSpPr>
        <p:spPr>
          <a:xfrm>
            <a:off x="1184975" y="1484725"/>
            <a:ext cx="6585900" cy="407700"/>
          </a:xfrm>
          <a:prstGeom prst="rect">
            <a:avLst/>
          </a:prstGeom>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normAutofit/>
          </a:bodyPr>
          <a:lstStyle/>
          <a:p>
            <a:pPr indent="0" lvl="0" marL="0" rtl="0" algn="l">
              <a:spcBef>
                <a:spcPts val="0"/>
              </a:spcBef>
              <a:spcAft>
                <a:spcPts val="1200"/>
              </a:spcAft>
              <a:buNone/>
            </a:pPr>
            <a:r>
              <a:rPr lang="fr"/>
              <a:t>      b.        </a:t>
            </a:r>
            <a:r>
              <a:rPr lang="fr"/>
              <a:t>Librairies nécessaires : PyAudio et Wave</a:t>
            </a:r>
            <a:endParaRPr/>
          </a:p>
        </p:txBody>
      </p:sp>
      <p:sp>
        <p:nvSpPr>
          <p:cNvPr id="287" name="Google Shape;287;p28"/>
          <p:cNvSpPr txBox="1"/>
          <p:nvPr>
            <p:ph idx="1" type="body"/>
          </p:nvPr>
        </p:nvSpPr>
        <p:spPr>
          <a:xfrm>
            <a:off x="1279050" y="2097100"/>
            <a:ext cx="6585900" cy="40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   c.        Problèmes restants : Synchronization</a:t>
            </a:r>
            <a:endParaRPr/>
          </a:p>
        </p:txBody>
      </p:sp>
      <p:pic>
        <p:nvPicPr>
          <p:cNvPr id="288" name="Google Shape;288;p28"/>
          <p:cNvPicPr preferRelativeResize="0"/>
          <p:nvPr/>
        </p:nvPicPr>
        <p:blipFill>
          <a:blip r:embed="rId3">
            <a:alphaModFix/>
          </a:blip>
          <a:stretch>
            <a:fillRect/>
          </a:stretch>
        </p:blipFill>
        <p:spPr>
          <a:xfrm>
            <a:off x="5044900" y="2504800"/>
            <a:ext cx="3245274" cy="2333899"/>
          </a:xfrm>
          <a:prstGeom prst="rect">
            <a:avLst/>
          </a:prstGeom>
          <a:noFill/>
          <a:ln>
            <a:noFill/>
          </a:ln>
        </p:spPr>
      </p:pic>
      <p:pic>
        <p:nvPicPr>
          <p:cNvPr id="289" name="Google Shape;289;p28"/>
          <p:cNvPicPr preferRelativeResize="0"/>
          <p:nvPr/>
        </p:nvPicPr>
        <p:blipFill>
          <a:blip r:embed="rId4">
            <a:alphaModFix/>
          </a:blip>
          <a:stretch>
            <a:fillRect/>
          </a:stretch>
        </p:blipFill>
        <p:spPr>
          <a:xfrm>
            <a:off x="1549200" y="2504800"/>
            <a:ext cx="2286000" cy="228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FF9900"/>
                </a:solidFill>
              </a:rPr>
              <a:t>Evaluation de position de visage et temp calculer pendant l’orientation</a:t>
            </a:r>
            <a:endParaRPr>
              <a:solidFill>
                <a:srgbClr val="FF9900"/>
              </a:solidFill>
            </a:endParaRPr>
          </a:p>
        </p:txBody>
      </p:sp>
      <p:sp>
        <p:nvSpPr>
          <p:cNvPr id="295" name="Google Shape;295;p29"/>
          <p:cNvSpPr txBox="1"/>
          <p:nvPr>
            <p:ph idx="1" type="body"/>
          </p:nvPr>
        </p:nvSpPr>
        <p:spPr>
          <a:xfrm>
            <a:off x="633700" y="1564975"/>
            <a:ext cx="4795500" cy="291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r"/>
              <a:t>Processus de la </a:t>
            </a:r>
            <a:r>
              <a:rPr lang="fr"/>
              <a:t>détection</a:t>
            </a:r>
            <a:r>
              <a:rPr lang="fr"/>
              <a:t> d’orientation de tête:</a:t>
            </a:r>
            <a:endParaRPr/>
          </a:p>
          <a:p>
            <a:pPr indent="-311150" lvl="0" marL="457200" rtl="0" algn="l">
              <a:lnSpc>
                <a:spcPct val="100000"/>
              </a:lnSpc>
              <a:spcBef>
                <a:spcPts val="1200"/>
              </a:spcBef>
              <a:spcAft>
                <a:spcPts val="0"/>
              </a:spcAft>
              <a:buSzPts val="1300"/>
              <a:buChar char="●"/>
            </a:pPr>
            <a:r>
              <a:rPr lang="fr"/>
              <a:t>Détection</a:t>
            </a:r>
            <a:r>
              <a:rPr lang="fr"/>
              <a:t> de visage</a:t>
            </a:r>
            <a:endParaRPr/>
          </a:p>
          <a:p>
            <a:pPr indent="-311150" lvl="0" marL="457200" rtl="0" algn="l">
              <a:lnSpc>
                <a:spcPct val="100000"/>
              </a:lnSpc>
              <a:spcBef>
                <a:spcPts val="0"/>
              </a:spcBef>
              <a:spcAft>
                <a:spcPts val="0"/>
              </a:spcAft>
              <a:buSzPts val="1300"/>
              <a:buChar char="●"/>
            </a:pPr>
            <a:r>
              <a:rPr lang="fr"/>
              <a:t>Détour en points le contour (DLib)</a:t>
            </a:r>
            <a:endParaRPr/>
          </a:p>
          <a:p>
            <a:pPr indent="-311150" lvl="0" marL="457200" rtl="0" algn="l">
              <a:lnSpc>
                <a:spcPct val="100000"/>
              </a:lnSpc>
              <a:spcBef>
                <a:spcPts val="0"/>
              </a:spcBef>
              <a:spcAft>
                <a:spcPts val="0"/>
              </a:spcAft>
              <a:buSzPts val="1300"/>
              <a:buChar char="●"/>
            </a:pPr>
            <a:r>
              <a:rPr lang="fr"/>
              <a:t>Inclinaison : </a:t>
            </a:r>
            <a:r>
              <a:rPr lang="fr"/>
              <a:t>Méthode</a:t>
            </a:r>
            <a:r>
              <a:rPr lang="fr"/>
              <a:t> de division de grandeur</a:t>
            </a:r>
            <a:endParaRPr/>
          </a:p>
          <a:p>
            <a:pPr indent="-311150" lvl="0" marL="457200" rtl="0" algn="l">
              <a:lnSpc>
                <a:spcPct val="100000"/>
              </a:lnSpc>
              <a:spcBef>
                <a:spcPts val="0"/>
              </a:spcBef>
              <a:spcAft>
                <a:spcPts val="0"/>
              </a:spcAft>
              <a:buSzPts val="1300"/>
              <a:buChar char="●"/>
            </a:pPr>
            <a:r>
              <a:rPr lang="fr"/>
              <a:t>direction de regard : </a:t>
            </a:r>
            <a:endParaRPr/>
          </a:p>
          <a:p>
            <a:pPr indent="-298450" lvl="1" marL="914400" rtl="0" algn="l">
              <a:lnSpc>
                <a:spcPct val="100000"/>
              </a:lnSpc>
              <a:spcBef>
                <a:spcPts val="0"/>
              </a:spcBef>
              <a:spcAft>
                <a:spcPts val="0"/>
              </a:spcAft>
              <a:buSzPts val="1100"/>
              <a:buChar char="○"/>
            </a:pPr>
            <a:r>
              <a:rPr lang="fr"/>
              <a:t>à gauche et à droit</a:t>
            </a:r>
            <a:endParaRPr/>
          </a:p>
          <a:p>
            <a:pPr indent="-298450" lvl="1" marL="914400" rtl="0" algn="l">
              <a:lnSpc>
                <a:spcPct val="100000"/>
              </a:lnSpc>
              <a:spcBef>
                <a:spcPts val="0"/>
              </a:spcBef>
              <a:spcAft>
                <a:spcPts val="0"/>
              </a:spcAft>
              <a:buSzPts val="1100"/>
              <a:buChar char="○"/>
            </a:pPr>
            <a:r>
              <a:rPr lang="fr"/>
              <a:t>en haut ou en bas (</a:t>
            </a:r>
            <a:r>
              <a:rPr lang="fr"/>
              <a:t>Méthode</a:t>
            </a:r>
            <a:r>
              <a:rPr lang="fr"/>
              <a:t> de base de </a:t>
            </a:r>
            <a:r>
              <a:rPr lang="fr"/>
              <a:t>trigonométrie</a:t>
            </a:r>
            <a:r>
              <a:rPr lang="fr"/>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fr"/>
              <a:t>Le temp de calcul de chaque position permet de </a:t>
            </a:r>
            <a:r>
              <a:rPr lang="fr"/>
              <a:t>décrire</a:t>
            </a:r>
            <a:r>
              <a:rPr lang="fr"/>
              <a:t> que le </a:t>
            </a:r>
            <a:endParaRPr/>
          </a:p>
          <a:p>
            <a:pPr indent="0" lvl="0" marL="0" rtl="0" algn="l">
              <a:spcBef>
                <a:spcPts val="0"/>
              </a:spcBef>
              <a:spcAft>
                <a:spcPts val="0"/>
              </a:spcAft>
              <a:buNone/>
            </a:pPr>
            <a:r>
              <a:rPr lang="fr"/>
              <a:t>mouvement de </a:t>
            </a:r>
            <a:r>
              <a:rPr lang="fr"/>
              <a:t>personne</a:t>
            </a:r>
            <a:r>
              <a:rPr lang="fr"/>
              <a:t> est suspect</a:t>
            </a:r>
            <a:endParaRPr/>
          </a:p>
          <a:p>
            <a:pPr indent="0" lvl="0" marL="0" rtl="0" algn="l">
              <a:spcBef>
                <a:spcPts val="0"/>
              </a:spcBef>
              <a:spcAft>
                <a:spcPts val="1200"/>
              </a:spcAft>
              <a:buNone/>
            </a:pPr>
            <a:r>
              <a:t/>
            </a:r>
            <a:endParaRPr/>
          </a:p>
        </p:txBody>
      </p:sp>
      <p:pic>
        <p:nvPicPr>
          <p:cNvPr id="296" name="Google Shape;296;p29"/>
          <p:cNvPicPr preferRelativeResize="0"/>
          <p:nvPr/>
        </p:nvPicPr>
        <p:blipFill>
          <a:blip r:embed="rId3">
            <a:alphaModFix/>
          </a:blip>
          <a:stretch>
            <a:fillRect/>
          </a:stretch>
        </p:blipFill>
        <p:spPr>
          <a:xfrm>
            <a:off x="5203601" y="1307850"/>
            <a:ext cx="3557575" cy="342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solidFill>
                  <a:srgbClr val="FF9900"/>
                </a:solidFill>
              </a:rPr>
              <a:t>Détection d’objets en vision artificielle</a:t>
            </a:r>
            <a:endParaRPr>
              <a:solidFill>
                <a:srgbClr val="FF9900"/>
              </a:solidFill>
            </a:endParaRPr>
          </a:p>
        </p:txBody>
      </p:sp>
      <p:sp>
        <p:nvSpPr>
          <p:cNvPr id="302" name="Google Shape;302;p30"/>
          <p:cNvSpPr txBox="1"/>
          <p:nvPr>
            <p:ph idx="1" type="body"/>
          </p:nvPr>
        </p:nvSpPr>
        <p:spPr>
          <a:xfrm>
            <a:off x="1695100" y="1307850"/>
            <a:ext cx="6641400" cy="3171000"/>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rPr lang="fr" sz="1600">
                <a:latin typeface="Arial"/>
                <a:ea typeface="Arial"/>
                <a:cs typeface="Arial"/>
                <a:sym typeface="Arial"/>
              </a:rPr>
              <a:t>D</a:t>
            </a:r>
            <a:r>
              <a:rPr lang="fr" sz="1600">
                <a:latin typeface="Arial"/>
                <a:ea typeface="Arial"/>
                <a:cs typeface="Arial"/>
                <a:sym typeface="Arial"/>
              </a:rPr>
              <a:t>étection</a:t>
            </a:r>
            <a:endParaRPr sz="1600">
              <a:latin typeface="Arial"/>
              <a:ea typeface="Arial"/>
              <a:cs typeface="Arial"/>
              <a:sym typeface="Arial"/>
            </a:endParaRPr>
          </a:p>
          <a:p>
            <a:pPr indent="0" lvl="0" marL="457200" rtl="0" algn="ctr">
              <a:lnSpc>
                <a:spcPct val="100000"/>
              </a:lnSpc>
              <a:spcBef>
                <a:spcPts val="0"/>
              </a:spcBef>
              <a:spcAft>
                <a:spcPts val="0"/>
              </a:spcAft>
              <a:buNone/>
            </a:pPr>
            <a:r>
              <a:t/>
            </a:r>
            <a:endParaRPr sz="1600">
              <a:latin typeface="Arial"/>
              <a:ea typeface="Arial"/>
              <a:cs typeface="Arial"/>
              <a:sym typeface="Arial"/>
            </a:endParaRPr>
          </a:p>
          <a:p>
            <a:pPr indent="0" lvl="0" marL="0" rtl="0" algn="ctr">
              <a:lnSpc>
                <a:spcPct val="100000"/>
              </a:lnSpc>
              <a:spcBef>
                <a:spcPts val="0"/>
              </a:spcBef>
              <a:spcAft>
                <a:spcPts val="0"/>
              </a:spcAft>
              <a:buNone/>
            </a:pPr>
            <a:r>
              <a:rPr lang="fr" sz="1600">
                <a:latin typeface="Arial"/>
                <a:ea typeface="Arial"/>
                <a:cs typeface="Arial"/>
                <a:sym typeface="Arial"/>
              </a:rPr>
              <a:t>Apprentissage</a:t>
            </a:r>
            <a:endParaRPr sz="1600">
              <a:latin typeface="Arial"/>
              <a:ea typeface="Arial"/>
              <a:cs typeface="Arial"/>
              <a:sym typeface="Arial"/>
            </a:endParaRPr>
          </a:p>
          <a:p>
            <a:pPr indent="0" lvl="0" marL="457200" rtl="0" algn="ctr">
              <a:lnSpc>
                <a:spcPct val="100000"/>
              </a:lnSpc>
              <a:spcBef>
                <a:spcPts val="0"/>
              </a:spcBef>
              <a:spcAft>
                <a:spcPts val="0"/>
              </a:spcAft>
              <a:buNone/>
            </a:pPr>
            <a:r>
              <a:t/>
            </a:r>
            <a:endParaRPr sz="1600">
              <a:latin typeface="Arial"/>
              <a:ea typeface="Arial"/>
              <a:cs typeface="Arial"/>
              <a:sym typeface="Arial"/>
            </a:endParaRPr>
          </a:p>
          <a:p>
            <a:pPr indent="0" lvl="0" marL="0" rtl="0" algn="ctr">
              <a:lnSpc>
                <a:spcPct val="100000"/>
              </a:lnSpc>
              <a:spcBef>
                <a:spcPts val="0"/>
              </a:spcBef>
              <a:spcAft>
                <a:spcPts val="0"/>
              </a:spcAft>
              <a:buNone/>
            </a:pPr>
            <a:r>
              <a:rPr lang="fr" sz="1600">
                <a:latin typeface="Arial"/>
                <a:ea typeface="Arial"/>
                <a:cs typeface="Arial"/>
                <a:sym typeface="Arial"/>
              </a:rPr>
              <a:t>Classification</a:t>
            </a:r>
            <a:endParaRPr sz="1600">
              <a:latin typeface="Arial"/>
              <a:ea typeface="Arial"/>
              <a:cs typeface="Arial"/>
              <a:sym typeface="Arial"/>
            </a:endParaRPr>
          </a:p>
          <a:p>
            <a:pPr indent="0" lvl="0" marL="457200" rtl="0" algn="ctr">
              <a:lnSpc>
                <a:spcPct val="100000"/>
              </a:lnSpc>
              <a:spcBef>
                <a:spcPts val="0"/>
              </a:spcBef>
              <a:spcAft>
                <a:spcPts val="0"/>
              </a:spcAft>
              <a:buNone/>
            </a:pPr>
            <a:r>
              <a:t/>
            </a:r>
            <a:endParaRPr sz="1600">
              <a:latin typeface="Arial"/>
              <a:ea typeface="Arial"/>
              <a:cs typeface="Arial"/>
              <a:sym typeface="Arial"/>
            </a:endParaRPr>
          </a:p>
          <a:p>
            <a:pPr indent="0" lvl="0" marL="0" rtl="0" algn="ctr">
              <a:lnSpc>
                <a:spcPct val="100000"/>
              </a:lnSpc>
              <a:spcBef>
                <a:spcPts val="0"/>
              </a:spcBef>
              <a:spcAft>
                <a:spcPts val="0"/>
              </a:spcAft>
              <a:buNone/>
            </a:pPr>
            <a:r>
              <a:rPr lang="fr" sz="1600">
                <a:latin typeface="Arial"/>
                <a:ea typeface="Arial"/>
                <a:cs typeface="Arial"/>
                <a:sym typeface="Arial"/>
              </a:rPr>
              <a:t>Description d’images</a:t>
            </a:r>
            <a:endParaRPr sz="1600">
              <a:latin typeface="Arial"/>
              <a:ea typeface="Arial"/>
              <a:cs typeface="Arial"/>
              <a:sym typeface="Arial"/>
            </a:endParaRPr>
          </a:p>
          <a:p>
            <a:pPr indent="0" lvl="0" marL="457200" rtl="0" algn="ctr">
              <a:lnSpc>
                <a:spcPct val="100000"/>
              </a:lnSpc>
              <a:spcBef>
                <a:spcPts val="0"/>
              </a:spcBef>
              <a:spcAft>
                <a:spcPts val="0"/>
              </a:spcAft>
              <a:buNone/>
            </a:pPr>
            <a:r>
              <a:t/>
            </a:r>
            <a:endParaRPr sz="1600">
              <a:latin typeface="Arial"/>
              <a:ea typeface="Arial"/>
              <a:cs typeface="Arial"/>
              <a:sym typeface="Arial"/>
            </a:endParaRPr>
          </a:p>
          <a:p>
            <a:pPr indent="0" lvl="0" marL="0" rtl="0" algn="ctr">
              <a:lnSpc>
                <a:spcPct val="100000"/>
              </a:lnSpc>
              <a:spcBef>
                <a:spcPts val="0"/>
              </a:spcBef>
              <a:spcAft>
                <a:spcPts val="0"/>
              </a:spcAft>
              <a:buNone/>
            </a:pPr>
            <a:r>
              <a:rPr lang="fr" sz="1600">
                <a:latin typeface="Arial"/>
                <a:ea typeface="Arial"/>
                <a:cs typeface="Arial"/>
                <a:sym typeface="Arial"/>
              </a:rPr>
              <a:t>Base d’apprentissage</a:t>
            </a:r>
            <a:endParaRPr sz="1600">
              <a:latin typeface="Arial"/>
              <a:ea typeface="Arial"/>
              <a:cs typeface="Arial"/>
              <a:sym typeface="Arial"/>
            </a:endParaRPr>
          </a:p>
          <a:p>
            <a:pPr indent="0" lvl="0" marL="457200" rtl="0" algn="ctr">
              <a:lnSpc>
                <a:spcPct val="100000"/>
              </a:lnSpc>
              <a:spcBef>
                <a:spcPts val="0"/>
              </a:spcBef>
              <a:spcAft>
                <a:spcPts val="0"/>
              </a:spcAft>
              <a:buNone/>
            </a:pPr>
            <a:r>
              <a:t/>
            </a:r>
            <a:endParaRPr sz="1600">
              <a:latin typeface="Arial"/>
              <a:ea typeface="Arial"/>
              <a:cs typeface="Arial"/>
              <a:sym typeface="Arial"/>
            </a:endParaRPr>
          </a:p>
          <a:p>
            <a:pPr indent="0" lvl="0" marL="0" rtl="0" algn="ctr">
              <a:lnSpc>
                <a:spcPct val="100000"/>
              </a:lnSpc>
              <a:spcBef>
                <a:spcPts val="0"/>
              </a:spcBef>
              <a:spcAft>
                <a:spcPts val="0"/>
              </a:spcAft>
              <a:buNone/>
            </a:pPr>
            <a:r>
              <a:rPr lang="fr" sz="1600">
                <a:latin typeface="Arial"/>
                <a:ea typeface="Arial"/>
                <a:cs typeface="Arial"/>
                <a:sym typeface="Arial"/>
              </a:rPr>
              <a:t>Caméra embarquée</a:t>
            </a:r>
            <a:endParaRPr sz="1600">
              <a:latin typeface="Arial"/>
              <a:ea typeface="Arial"/>
              <a:cs typeface="Arial"/>
              <a:sym typeface="Arial"/>
            </a:endParaRPr>
          </a:p>
          <a:p>
            <a:pPr indent="0" lvl="0" marL="457200" rtl="0" algn="ctr">
              <a:lnSpc>
                <a:spcPct val="100000"/>
              </a:lnSpc>
              <a:spcBef>
                <a:spcPts val="0"/>
              </a:spcBef>
              <a:spcAft>
                <a:spcPts val="0"/>
              </a:spcAft>
              <a:buNone/>
            </a:pPr>
            <a:r>
              <a:t/>
            </a:r>
            <a:endParaRPr sz="1600">
              <a:latin typeface="Arial"/>
              <a:ea typeface="Arial"/>
              <a:cs typeface="Arial"/>
              <a:sym typeface="Arial"/>
            </a:endParaRPr>
          </a:p>
          <a:p>
            <a:pPr indent="0" lvl="0" marL="0" rtl="0" algn="ctr">
              <a:lnSpc>
                <a:spcPct val="100000"/>
              </a:lnSpc>
              <a:spcBef>
                <a:spcPts val="0"/>
              </a:spcBef>
              <a:spcAft>
                <a:spcPts val="0"/>
              </a:spcAft>
              <a:buNone/>
            </a:pPr>
            <a:r>
              <a:rPr lang="fr" sz="1600">
                <a:latin typeface="Arial"/>
                <a:ea typeface="Arial"/>
                <a:cs typeface="Arial"/>
                <a:sym typeface="Arial"/>
              </a:rPr>
              <a:t>Temps-réel</a:t>
            </a:r>
            <a:endParaRPr sz="1500"/>
          </a:p>
        </p:txBody>
      </p:sp>
      <p:pic>
        <p:nvPicPr>
          <p:cNvPr id="303" name="Google Shape;303;p30"/>
          <p:cNvPicPr preferRelativeResize="0"/>
          <p:nvPr/>
        </p:nvPicPr>
        <p:blipFill rotWithShape="1">
          <a:blip r:embed="rId3">
            <a:alphaModFix/>
          </a:blip>
          <a:srcRect b="9698" l="0" r="0" t="0"/>
          <a:stretch/>
        </p:blipFill>
        <p:spPr>
          <a:xfrm>
            <a:off x="1054900" y="974875"/>
            <a:ext cx="7369676" cy="372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1"/>
          <p:cNvSpPr txBox="1"/>
          <p:nvPr>
            <p:ph type="title"/>
          </p:nvPr>
        </p:nvSpPr>
        <p:spPr>
          <a:xfrm>
            <a:off x="1297500" y="3786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solidFill>
                  <a:srgbClr val="FF9900"/>
                </a:solidFill>
                <a:latin typeface="Comic Sans MS"/>
                <a:ea typeface="Comic Sans MS"/>
                <a:cs typeface="Comic Sans MS"/>
                <a:sym typeface="Comic Sans MS"/>
              </a:rPr>
              <a:t>Détection des objets</a:t>
            </a:r>
            <a:br>
              <a:rPr lang="fr">
                <a:solidFill>
                  <a:srgbClr val="FF9900"/>
                </a:solidFill>
                <a:latin typeface="Comic Sans MS"/>
                <a:ea typeface="Comic Sans MS"/>
                <a:cs typeface="Comic Sans MS"/>
                <a:sym typeface="Comic Sans MS"/>
              </a:rPr>
            </a:br>
            <a:r>
              <a:rPr lang="fr">
                <a:solidFill>
                  <a:srgbClr val="FF9900"/>
                </a:solidFill>
                <a:latin typeface="Comic Sans MS"/>
                <a:ea typeface="Comic Sans MS"/>
                <a:cs typeface="Comic Sans MS"/>
                <a:sym typeface="Comic Sans MS"/>
              </a:rPr>
              <a:t>（concernant notre programmation）</a:t>
            </a:r>
            <a:endParaRPr/>
          </a:p>
        </p:txBody>
      </p:sp>
      <p:pic>
        <p:nvPicPr>
          <p:cNvPr id="309" name="Google Shape;309;p31"/>
          <p:cNvPicPr preferRelativeResize="0"/>
          <p:nvPr/>
        </p:nvPicPr>
        <p:blipFill rotWithShape="1">
          <a:blip r:embed="rId3">
            <a:alphaModFix/>
          </a:blip>
          <a:srcRect b="0" l="0" r="0" t="0"/>
          <a:stretch/>
        </p:blipFill>
        <p:spPr>
          <a:xfrm>
            <a:off x="2266315" y="1185785"/>
            <a:ext cx="5101269" cy="38262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2"/>
          <p:cNvSpPr txBox="1"/>
          <p:nvPr>
            <p:ph type="title"/>
          </p:nvPr>
        </p:nvSpPr>
        <p:spPr>
          <a:xfrm>
            <a:off x="1297500" y="3786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solidFill>
                  <a:srgbClr val="FF9900"/>
                </a:solidFill>
                <a:latin typeface="Comic Sans MS"/>
                <a:ea typeface="Comic Sans MS"/>
                <a:cs typeface="Comic Sans MS"/>
                <a:sym typeface="Comic Sans MS"/>
              </a:rPr>
              <a:t>Détection des objets</a:t>
            </a:r>
            <a:br>
              <a:rPr lang="fr">
                <a:solidFill>
                  <a:srgbClr val="FF9900"/>
                </a:solidFill>
                <a:latin typeface="Comic Sans MS"/>
                <a:ea typeface="Comic Sans MS"/>
                <a:cs typeface="Comic Sans MS"/>
                <a:sym typeface="Comic Sans MS"/>
              </a:rPr>
            </a:br>
            <a:r>
              <a:rPr lang="fr">
                <a:solidFill>
                  <a:srgbClr val="FF9900"/>
                </a:solidFill>
                <a:latin typeface="Comic Sans MS"/>
                <a:ea typeface="Comic Sans MS"/>
                <a:cs typeface="Comic Sans MS"/>
                <a:sym typeface="Comic Sans MS"/>
              </a:rPr>
              <a:t>（concernant notre programmation）</a:t>
            </a:r>
            <a:endParaRPr/>
          </a:p>
        </p:txBody>
      </p:sp>
      <p:sp>
        <p:nvSpPr>
          <p:cNvPr id="315" name="Google Shape;315;p32"/>
          <p:cNvSpPr txBox="1"/>
          <p:nvPr/>
        </p:nvSpPr>
        <p:spPr>
          <a:xfrm>
            <a:off x="1297305" y="1292860"/>
            <a:ext cx="4825500" cy="3324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400"/>
              <a:buFont typeface="Noto Sans Symbols"/>
              <a:buChar char="●"/>
            </a:pPr>
            <a:r>
              <a:rPr b="0" i="0" lang="fr" sz="1400" u="none" cap="none" strike="noStrike">
                <a:solidFill>
                  <a:schemeClr val="lt1"/>
                </a:solidFill>
                <a:latin typeface="Arial"/>
                <a:ea typeface="Arial"/>
                <a:cs typeface="Arial"/>
                <a:sym typeface="Arial"/>
              </a:rPr>
              <a:t>SqueezeNet</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fr" sz="1400" u="none" cap="none" strike="noStrike">
                <a:solidFill>
                  <a:schemeClr val="lt1"/>
                </a:solidFill>
                <a:latin typeface="Arial"/>
                <a:ea typeface="Arial"/>
                <a:cs typeface="Arial"/>
                <a:sym typeface="Arial"/>
              </a:rPr>
              <a:t>ResNet50</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fr" sz="1400" u="none" cap="none" strike="noStrike">
                <a:solidFill>
                  <a:schemeClr val="lt1"/>
                </a:solidFill>
                <a:latin typeface="Arial"/>
                <a:ea typeface="Arial"/>
                <a:cs typeface="Arial"/>
                <a:sym typeface="Arial"/>
              </a:rPr>
              <a:t>InceptionV3</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fr" sz="1400" u="none" cap="none" strike="noStrike">
                <a:solidFill>
                  <a:schemeClr val="lt1"/>
                </a:solidFill>
                <a:latin typeface="Arial"/>
                <a:ea typeface="Arial"/>
                <a:cs typeface="Arial"/>
                <a:sym typeface="Arial"/>
              </a:rPr>
              <a:t>DenseNet121</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fr" sz="1400" u="none" cap="none" strike="noStrike">
                <a:solidFill>
                  <a:schemeClr val="lt1"/>
                </a:solidFill>
                <a:latin typeface="Arial"/>
                <a:ea typeface="Arial"/>
                <a:cs typeface="Arial"/>
                <a:sym typeface="Arial"/>
              </a:rPr>
              <a:t>RetinaNet</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fr" sz="1400" u="none" cap="none" strike="noStrike">
                <a:solidFill>
                  <a:schemeClr val="lt1"/>
                </a:solidFill>
                <a:latin typeface="Arial"/>
                <a:ea typeface="Arial"/>
                <a:cs typeface="Arial"/>
                <a:sym typeface="Arial"/>
              </a:rPr>
              <a:t>YOLOv3 </a:t>
            </a:r>
            <a:endParaRPr/>
          </a:p>
          <a:p>
            <a:pPr indent="-196850" lvl="0" marL="285750" marR="0" rtl="0" algn="l">
              <a:lnSpc>
                <a:spcPct val="100000"/>
              </a:lnSpc>
              <a:spcBef>
                <a:spcPts val="0"/>
              </a:spcBef>
              <a:spcAft>
                <a:spcPts val="0"/>
              </a:spcAft>
              <a:buClr>
                <a:schemeClr val="lt1"/>
              </a:buClr>
              <a:buSzPts val="1400"/>
              <a:buFont typeface="Noto Sans Symbols"/>
              <a:buNone/>
            </a:pPr>
            <a:r>
              <a:t/>
            </a:r>
            <a:endParaRPr b="0" i="0" sz="14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400"/>
              <a:buFont typeface="Noto Sans Symbols"/>
              <a:buChar char="●"/>
            </a:pPr>
            <a:r>
              <a:rPr b="0" i="0" lang="fr" sz="1400" u="none" cap="none" strike="noStrike">
                <a:solidFill>
                  <a:schemeClr val="lt1"/>
                </a:solidFill>
                <a:latin typeface="Arial"/>
                <a:ea typeface="Arial"/>
                <a:cs typeface="Arial"/>
                <a:sym typeface="Arial"/>
              </a:rPr>
              <a:t>TinyYOLOv3</a:t>
            </a:r>
            <a:endParaRPr/>
          </a:p>
          <a:p>
            <a:pPr indent="0" lvl="0" marL="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Noto Sans Symbols"/>
              <a:buNone/>
            </a:pPr>
            <a:r>
              <a:rPr b="0" i="0" lang="fr" sz="1400" u="none" cap="none" strike="noStrike">
                <a:solidFill>
                  <a:schemeClr val="lt1"/>
                </a:solidFill>
                <a:latin typeface="Arial"/>
                <a:ea typeface="Arial"/>
                <a:cs typeface="Arial"/>
                <a:sym typeface="Arial"/>
              </a:rPr>
              <a:t>          ··· </a:t>
            </a:r>
            <a:endParaRPr/>
          </a:p>
        </p:txBody>
      </p:sp>
      <p:sp>
        <p:nvSpPr>
          <p:cNvPr id="316" name="Google Shape;316;p32"/>
          <p:cNvSpPr/>
          <p:nvPr/>
        </p:nvSpPr>
        <p:spPr>
          <a:xfrm>
            <a:off x="3076575" y="3455035"/>
            <a:ext cx="1327200" cy="238200"/>
          </a:xfrm>
          <a:prstGeom prst="leftArrow">
            <a:avLst>
              <a:gd fmla="val 50000" name="adj1"/>
              <a:gd fmla="val 50000" name="adj2"/>
            </a:avLst>
          </a:prstGeom>
          <a:solidFill>
            <a:schemeClr val="accent4"/>
          </a:solidFill>
          <a:ln cap="flat" cmpd="sng" w="25400">
            <a:solidFill>
              <a:srgbClr val="B29C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7" name="Google Shape;317;p32"/>
          <p:cNvSpPr/>
          <p:nvPr/>
        </p:nvSpPr>
        <p:spPr>
          <a:xfrm>
            <a:off x="4686935" y="1117600"/>
            <a:ext cx="4337700" cy="3626400"/>
          </a:xfrm>
          <a:prstGeom prst="roundRect">
            <a:avLst>
              <a:gd fmla="val 16667" name="adj"/>
            </a:avLst>
          </a:prstGeom>
          <a:solidFill>
            <a:schemeClr val="accent3"/>
          </a:solidFill>
          <a:ln cap="flat" cmpd="sng" w="25400">
            <a:solidFill>
              <a:srgbClr val="383E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lt1"/>
                </a:solidFill>
                <a:latin typeface="Arial"/>
                <a:ea typeface="Arial"/>
                <a:cs typeface="Arial"/>
                <a:sym typeface="Arial"/>
              </a:rPr>
              <a:t>person, bicycle, car, motorcycle, airplane, bus, train, truck, boat, traffic light, fire hydrant, stop_sign, parking meter, bench, bird, cat, dog, horse, sheep, cow, elephant, bear, zebra, giraffe, backpack, umbrella, handbag, tie, suitcase, frisbee, skis, snowboard, sports ball, kite, baseball bat, baseball glove, skateboard, surfboard, tennis racket, bottle, wine glass, cup, fork, knife, spoon, bowl, banana, apple, sandwich, orange, broccoli, carrot, hot dog, pizza, donot, cake, chair, couch, potted plant, bed, dining table, toilet, tv, laptop, mouse, remote, keyboard, cell phone, microwave, oven, toaster, sink, refrigerator, book, clock, vase, scissors, teddy bear, hair dryer, toothbrush</a:t>
            </a:r>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3"/>
          <p:cNvSpPr txBox="1"/>
          <p:nvPr>
            <p:ph type="title"/>
          </p:nvPr>
        </p:nvSpPr>
        <p:spPr>
          <a:xfrm>
            <a:off x="1297500" y="3786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fr">
                <a:solidFill>
                  <a:srgbClr val="FF9900"/>
                </a:solidFill>
                <a:latin typeface="Comic Sans MS"/>
                <a:ea typeface="Comic Sans MS"/>
                <a:cs typeface="Comic Sans MS"/>
                <a:sym typeface="Comic Sans MS"/>
              </a:rPr>
              <a:t>Multi-processus</a:t>
            </a:r>
            <a:endParaRPr/>
          </a:p>
        </p:txBody>
      </p:sp>
      <p:sp>
        <p:nvSpPr>
          <p:cNvPr id="323" name="Google Shape;323;p33"/>
          <p:cNvSpPr/>
          <p:nvPr/>
        </p:nvSpPr>
        <p:spPr>
          <a:xfrm>
            <a:off x="861060" y="1636395"/>
            <a:ext cx="1308000" cy="632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Lire l'image</a:t>
            </a:r>
            <a:endParaRPr/>
          </a:p>
        </p:txBody>
      </p:sp>
      <p:sp>
        <p:nvSpPr>
          <p:cNvPr id="324" name="Google Shape;324;p33"/>
          <p:cNvSpPr/>
          <p:nvPr/>
        </p:nvSpPr>
        <p:spPr>
          <a:xfrm>
            <a:off x="2169160" y="1736725"/>
            <a:ext cx="726300" cy="431100"/>
          </a:xfrm>
          <a:prstGeom prst="rightArrow">
            <a:avLst>
              <a:gd fmla="val 50000" name="adj1"/>
              <a:gd fmla="val 500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5" name="Google Shape;325;p33"/>
          <p:cNvSpPr/>
          <p:nvPr/>
        </p:nvSpPr>
        <p:spPr>
          <a:xfrm>
            <a:off x="2895600" y="1636395"/>
            <a:ext cx="1308000" cy="632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Recherche d'un visage</a:t>
            </a:r>
            <a:endParaRPr/>
          </a:p>
        </p:txBody>
      </p:sp>
      <p:sp>
        <p:nvSpPr>
          <p:cNvPr id="326" name="Google Shape;326;p33"/>
          <p:cNvSpPr/>
          <p:nvPr/>
        </p:nvSpPr>
        <p:spPr>
          <a:xfrm>
            <a:off x="4203700" y="1736725"/>
            <a:ext cx="726300" cy="431100"/>
          </a:xfrm>
          <a:prstGeom prst="rightArrow">
            <a:avLst>
              <a:gd fmla="val 50000" name="adj1"/>
              <a:gd fmla="val 500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7" name="Google Shape;327;p33"/>
          <p:cNvSpPr/>
          <p:nvPr/>
        </p:nvSpPr>
        <p:spPr>
          <a:xfrm>
            <a:off x="4930140" y="1636395"/>
            <a:ext cx="1308000" cy="632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Reconnaiss-ance de visage</a:t>
            </a:r>
            <a:endParaRPr/>
          </a:p>
        </p:txBody>
      </p:sp>
      <p:sp>
        <p:nvSpPr>
          <p:cNvPr id="328" name="Google Shape;328;p33"/>
          <p:cNvSpPr/>
          <p:nvPr/>
        </p:nvSpPr>
        <p:spPr>
          <a:xfrm>
            <a:off x="6238240" y="1737360"/>
            <a:ext cx="726300" cy="431100"/>
          </a:xfrm>
          <a:prstGeom prst="rightArrow">
            <a:avLst>
              <a:gd fmla="val 50000" name="adj1"/>
              <a:gd fmla="val 500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9" name="Google Shape;329;p33"/>
          <p:cNvSpPr/>
          <p:nvPr/>
        </p:nvSpPr>
        <p:spPr>
          <a:xfrm>
            <a:off x="6964680" y="1637030"/>
            <a:ext cx="1308000" cy="632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Orienté reconnaissance</a:t>
            </a:r>
            <a:endParaRPr/>
          </a:p>
        </p:txBody>
      </p:sp>
      <p:sp>
        <p:nvSpPr>
          <p:cNvPr id="330" name="Google Shape;330;p33"/>
          <p:cNvSpPr/>
          <p:nvPr/>
        </p:nvSpPr>
        <p:spPr>
          <a:xfrm rot="5400000">
            <a:off x="7254977" y="2416772"/>
            <a:ext cx="726300" cy="431100"/>
          </a:xfrm>
          <a:prstGeom prst="rightArrow">
            <a:avLst>
              <a:gd fmla="val 50000" name="adj1"/>
              <a:gd fmla="val 500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1" name="Google Shape;331;p33"/>
          <p:cNvSpPr/>
          <p:nvPr/>
        </p:nvSpPr>
        <p:spPr>
          <a:xfrm>
            <a:off x="6965315" y="2995295"/>
            <a:ext cx="1308000" cy="632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Détection des objets</a:t>
            </a:r>
            <a:endParaRPr/>
          </a:p>
        </p:txBody>
      </p:sp>
      <p:sp>
        <p:nvSpPr>
          <p:cNvPr id="332" name="Google Shape;332;p33"/>
          <p:cNvSpPr/>
          <p:nvPr/>
        </p:nvSpPr>
        <p:spPr>
          <a:xfrm rot="10800000">
            <a:off x="6238380" y="3096325"/>
            <a:ext cx="726300" cy="431100"/>
          </a:xfrm>
          <a:prstGeom prst="rightArrow">
            <a:avLst>
              <a:gd fmla="val 50000" name="adj1"/>
              <a:gd fmla="val 500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3" name="Google Shape;333;p33"/>
          <p:cNvSpPr/>
          <p:nvPr/>
        </p:nvSpPr>
        <p:spPr>
          <a:xfrm>
            <a:off x="4930140" y="2995930"/>
            <a:ext cx="1308000" cy="632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Afficher l'image</a:t>
            </a:r>
            <a:endParaRPr/>
          </a:p>
        </p:txBody>
      </p:sp>
      <p:sp>
        <p:nvSpPr>
          <p:cNvPr id="334" name="Google Shape;334;p33"/>
          <p:cNvSpPr/>
          <p:nvPr/>
        </p:nvSpPr>
        <p:spPr>
          <a:xfrm>
            <a:off x="861060" y="3991610"/>
            <a:ext cx="1308000" cy="632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Ecouter de la voix</a:t>
            </a:r>
            <a:endParaRPr/>
          </a:p>
        </p:txBody>
      </p:sp>
      <p:sp>
        <p:nvSpPr>
          <p:cNvPr id="335" name="Google Shape;335;p33"/>
          <p:cNvSpPr/>
          <p:nvPr/>
        </p:nvSpPr>
        <p:spPr>
          <a:xfrm>
            <a:off x="2169160" y="4091940"/>
            <a:ext cx="726300" cy="431100"/>
          </a:xfrm>
          <a:prstGeom prst="rightArrow">
            <a:avLst>
              <a:gd fmla="val 50000" name="adj1"/>
              <a:gd fmla="val 50000" name="adj2"/>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6" name="Google Shape;336;p33"/>
          <p:cNvSpPr/>
          <p:nvPr/>
        </p:nvSpPr>
        <p:spPr>
          <a:xfrm>
            <a:off x="2895600" y="3991610"/>
            <a:ext cx="1308000" cy="6324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fr" sz="1400" u="none" cap="none" strike="noStrike">
                <a:solidFill>
                  <a:schemeClr val="dk1"/>
                </a:solidFill>
                <a:latin typeface="Arial"/>
                <a:ea typeface="Arial"/>
                <a:cs typeface="Arial"/>
                <a:sym typeface="Arial"/>
              </a:rPr>
              <a:t>Détection de la voix</a:t>
            </a:r>
            <a:endParaRPr b="0" i="0" sz="1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