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59" r:id="rId8"/>
    <p:sldId id="273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078A7-A894-4355-A04F-844351163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E56DF0-BA83-4B1D-904C-E5BA2EB1C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3D4EC-6DC3-450D-B3FB-64864EA0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52791-5E02-49C6-BE7C-6C680B0A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22634C-A363-490B-A03E-53C81AAF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14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3B41D-6199-4500-A18E-C7FDE404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D765AA-718A-4BA9-821E-8A4C912B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34A0D-9B7F-4403-A4FE-FE5BA80E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D14847-31C8-45EE-9370-F597B421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8790F-3663-4362-9E42-809E8816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4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CE72F2-F245-4B79-9DFD-7A3BF605B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73F396-F7D8-449D-8015-832781C8D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F007C2-5B2F-4884-A061-5D5B7F3E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CB3010-7D7E-41C2-B99F-41706528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5E9032-6353-4A8A-B5C1-0A9EEB78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F6ED7-319D-4BDF-8DEC-4055FB2F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C86131-EE63-4050-A2CA-11D99456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56E59B-EBBC-426E-B7AD-B4A25A4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92C183-C79E-4B1C-9CC3-43AE7BA1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342FC-EE48-4A16-AC42-D9414D9F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1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62128-1434-4174-944D-D4404FF4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608463-A616-4DBC-B90A-C4C1BD41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A5B15-252C-4D5B-804F-7A87D0F3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1F3B4-747C-40BD-B2B0-E229EC40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9CA8F-797D-4A2D-A87E-41422B9E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A849E-17B1-4668-8DC1-45521DDA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67543-6218-410A-B368-3F74BFFB9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C75A44-3E30-4613-B192-0EC039F7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849EAD-DEBB-4C07-BD87-FC3AE387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D335F0-01A5-4795-B199-73C80A85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61525-7D3C-49C9-ABF0-80CDBA05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5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8EAEB-FACC-420D-A59E-3A068383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00239-8BFA-4878-BA6B-ADB0BF62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E79FE2-4D39-4F9A-81AC-47CEF3B52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CFE814-D665-4696-B158-F717594C5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B32790-2572-4B74-9E9F-F885969F2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447609-D86C-49AD-BD15-D9E2AF6D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EBF4B5-0189-4087-9FBA-45DA0B1C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7633A8-EC1C-4486-9B60-DDC7F614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9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7C4E9-4BFB-4E33-A070-96B18851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4BAC6-AC6F-4B92-A2CE-AB4B8E34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E7D63C-0036-4EF3-8AD3-E6709861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8E2F61-9D9B-4B65-A5F4-127CC284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6BEDE-5FA4-4E74-8897-7EB43D2B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F4E30E-59BB-4B8B-BA8C-76D1E46F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C5D8BA-1B7D-4A64-9C06-30B5F9AC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3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D01E4-5266-4E4B-A126-A7D5C342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E266E-42E8-4585-BF24-C3C39F45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3EC704-C684-49C8-9C42-FC1FDD1E2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1A263-B8A1-4578-B42B-22CF3AB0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A1BB3D-0CDE-4548-9C26-0D5622B8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2F595A-1704-4619-A46E-00FFBC37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2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A42CD-4CF2-4F16-A6A4-2EE08438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D2B81B-FE68-4E29-AF5E-6A18919A2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A55EAD-0233-4178-9D16-43C690AEC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5DE0EB-5109-4D42-87E8-CD7E83C4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67FD54-F77D-4F46-A1BD-F3408F8B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D0CB36-AC93-4FD0-A306-C7BC7EF1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67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161D5C-DA4E-478A-85D0-0081E3D9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3599E8-D29B-497D-8DD3-C15175085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99E5B5-04B2-41D3-AA62-0E617B99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EEE0-DB29-4986-9729-C3F327547FEF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2D288-E32F-401C-B599-8EE86DC14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55EE0-D6EA-4FF0-8D9C-9C4A49EE4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967A-4ACB-4F88-8C9C-5EC970646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1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778739-83F6-4169-88DE-636042F7F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382" y="1779195"/>
            <a:ext cx="7499235" cy="237926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La consommation d’électricité en France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4859DC-3106-404F-83C9-CC08309CD886}"/>
              </a:ext>
            </a:extLst>
          </p:cNvPr>
          <p:cNvSpPr txBox="1"/>
          <p:nvPr/>
        </p:nvSpPr>
        <p:spPr>
          <a:xfrm>
            <a:off x="3651135" y="3789131"/>
            <a:ext cx="59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Présenté par Ting WANG et Olivier COURNET</a:t>
            </a:r>
          </a:p>
        </p:txBody>
      </p:sp>
    </p:spTree>
    <p:extLst>
      <p:ext uri="{BB962C8B-B14F-4D97-AF65-F5344CB8AC3E}">
        <p14:creationId xmlns:p14="http://schemas.microsoft.com/office/powerpoint/2010/main" val="13107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8D97F-F3FA-4939-BA3B-B61FFC31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entreprises principales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FC5134-088E-4CCB-BF42-D14EB5B7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1"/>
          <a:stretch/>
        </p:blipFill>
        <p:spPr>
          <a:xfrm>
            <a:off x="1307313" y="1514475"/>
            <a:ext cx="9408312" cy="5076097"/>
          </a:xfrm>
        </p:spPr>
      </p:pic>
    </p:spTree>
    <p:extLst>
      <p:ext uri="{BB962C8B-B14F-4D97-AF65-F5344CB8AC3E}">
        <p14:creationId xmlns:p14="http://schemas.microsoft.com/office/powerpoint/2010/main" val="163030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0DD88-714C-4BF1-BB78-4FB30C8A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résidentielle pas région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BB888AB-B35F-4F11-AD58-36448B48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32"/>
          <a:stretch/>
        </p:blipFill>
        <p:spPr>
          <a:xfrm>
            <a:off x="1081087" y="1425251"/>
            <a:ext cx="9763125" cy="52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6F9EB-BEF6-4AF9-A069-FFE7FC4F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tertiaire par région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ADDD8A0-74AE-4F27-892E-50587B88E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13"/>
          <a:stretch/>
        </p:blipFill>
        <p:spPr>
          <a:xfrm>
            <a:off x="985320" y="1490663"/>
            <a:ext cx="9611759" cy="5162550"/>
          </a:xfrm>
        </p:spPr>
      </p:pic>
    </p:spTree>
    <p:extLst>
      <p:ext uri="{BB962C8B-B14F-4D97-AF65-F5344CB8AC3E}">
        <p14:creationId xmlns:p14="http://schemas.microsoft.com/office/powerpoint/2010/main" val="426554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E2E28-0CA8-4EA4-BE52-F6DB81B7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industrielle par région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7D759B0-E04D-4DD2-8897-61AAF1D69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13" b="-657"/>
          <a:stretch/>
        </p:blipFill>
        <p:spPr>
          <a:xfrm>
            <a:off x="1240143" y="1435007"/>
            <a:ext cx="9711714" cy="5299168"/>
          </a:xfrm>
        </p:spPr>
      </p:pic>
    </p:spTree>
    <p:extLst>
      <p:ext uri="{BB962C8B-B14F-4D97-AF65-F5344CB8AC3E}">
        <p14:creationId xmlns:p14="http://schemas.microsoft.com/office/powerpoint/2010/main" val="411139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FC879-3FED-41F3-A6BA-FB5FD47C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agricole par région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F8EE4D-1458-4601-9984-2DEA98FD8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1"/>
          <a:stretch/>
        </p:blipFill>
        <p:spPr>
          <a:xfrm>
            <a:off x="1405468" y="1500189"/>
            <a:ext cx="9548282" cy="5167312"/>
          </a:xfrm>
        </p:spPr>
      </p:pic>
    </p:spTree>
    <p:extLst>
      <p:ext uri="{BB962C8B-B14F-4D97-AF65-F5344CB8AC3E}">
        <p14:creationId xmlns:p14="http://schemas.microsoft.com/office/powerpoint/2010/main" val="272386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44EB9-6364-4DF8-B7B0-9FAF273D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par secteur et par an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EE34C98-5F6F-4A87-A424-3CE7741C7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84" y="1373512"/>
            <a:ext cx="9771365" cy="5300003"/>
          </a:xfrm>
        </p:spPr>
      </p:pic>
    </p:spTree>
    <p:extLst>
      <p:ext uri="{BB962C8B-B14F-4D97-AF65-F5344CB8AC3E}">
        <p14:creationId xmlns:p14="http://schemas.microsoft.com/office/powerpoint/2010/main" val="311763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F0C37-6C41-497E-8405-66983D3A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dirty="0"/>
              <a:t>Consommation par secteur et par an selon la région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54FD36-A47A-481D-BDFC-F977AAE8E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1443712"/>
            <a:ext cx="9448800" cy="5252839"/>
          </a:xfrm>
        </p:spPr>
      </p:pic>
    </p:spTree>
    <p:extLst>
      <p:ext uri="{BB962C8B-B14F-4D97-AF65-F5344CB8AC3E}">
        <p14:creationId xmlns:p14="http://schemas.microsoft.com/office/powerpoint/2010/main" val="298945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6A5F5-D58A-4D49-9A48-A4E72FB9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5254"/>
          </a:xfrm>
        </p:spPr>
        <p:txBody>
          <a:bodyPr/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442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EB5B1-490A-44E2-8F31-EC83F4AF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33876-522B-47E8-8273-CC98830FB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Analyse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91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407AFFA-DDC3-4FD5-AF4A-8D01CFF2C356}"/>
              </a:ext>
            </a:extLst>
          </p:cNvPr>
          <p:cNvSpPr>
            <a:spLocks noGrp="1"/>
          </p:cNvSpPr>
          <p:nvPr/>
        </p:nvSpPr>
        <p:spPr>
          <a:xfrm>
            <a:off x="886327" y="381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L’environnement de travail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5FB35D4B-3493-42B5-9ECC-AE58977319E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62" y="2012712"/>
            <a:ext cx="2143125" cy="2143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BE27CA-02B6-45F3-834A-E12D7D67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40" y="2193298"/>
            <a:ext cx="2714625" cy="1685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6438C5-CCA7-4F28-8819-5104FCC2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319" y="2012712"/>
            <a:ext cx="2143125" cy="2143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3AF930-DFAB-4849-89AC-19A988FEB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87" y="4365791"/>
            <a:ext cx="2143125" cy="2143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F604B9-EA77-4243-920D-A219C5D8F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130" y="4365791"/>
            <a:ext cx="2143125" cy="2143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7FF924-E44D-481F-BF9B-0BB98C1A9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152" y="4746790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244DDD2-6A29-472B-80A3-BE9D2A6330D2}"/>
              </a:ext>
            </a:extLst>
          </p:cNvPr>
          <p:cNvSpPr>
            <a:spLocks noGrp="1"/>
          </p:cNvSpPr>
          <p:nvPr/>
        </p:nvSpPr>
        <p:spPr>
          <a:xfrm>
            <a:off x="838200" y="190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bases de données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05EAD1-D732-4DDB-B5D0-4005F10871C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4487"/>
            <a:ext cx="10515600" cy="24497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74FF2B-9D0B-477A-A244-A917A32A1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94" y="4161658"/>
            <a:ext cx="7539135" cy="2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0E719-6BED-467D-906A-00D23FEB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fr-FR" dirty="0"/>
              <a:t>démarches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0CFE4C0-CB4F-4069-91A2-43105071A98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Rechercher les bases de données existantes</a:t>
            </a:r>
          </a:p>
          <a:p>
            <a:r>
              <a:rPr lang="fr-FR" dirty="0"/>
              <a:t>Visualisation des données sur Excel</a:t>
            </a:r>
          </a:p>
          <a:p>
            <a:r>
              <a:rPr lang="fr-FR" dirty="0"/>
              <a:t>Nettoyage des données</a:t>
            </a:r>
          </a:p>
          <a:p>
            <a:r>
              <a:rPr lang="fr-FR" dirty="0"/>
              <a:t>Le choix des variables</a:t>
            </a:r>
          </a:p>
          <a:p>
            <a:r>
              <a:rPr lang="fr-FR" dirty="0"/>
              <a:t>Le choix des librairies</a:t>
            </a:r>
          </a:p>
          <a:p>
            <a:r>
              <a:rPr lang="fr-FR" dirty="0"/>
              <a:t>Etudes des données sur Python, Power BI</a:t>
            </a:r>
          </a:p>
          <a:p>
            <a:r>
              <a:rPr lang="fr-FR" dirty="0"/>
              <a:t>Production des graphiques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3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EFC6F-75AA-4022-94C8-8E51B490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totale par région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515228A-62E1-4794-BFD1-9E1E187E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87"/>
          <a:stretch/>
        </p:blipFill>
        <p:spPr>
          <a:xfrm>
            <a:off x="1543050" y="1540082"/>
            <a:ext cx="9267825" cy="51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15E52-1A7E-4276-9E98-6D6009EC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totale par an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DFB6689-C1B2-4CE3-8711-3FD2380A5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7"/>
          <a:stretch/>
        </p:blipFill>
        <p:spPr>
          <a:xfrm>
            <a:off x="1571625" y="1585051"/>
            <a:ext cx="9296400" cy="50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AD10A-4204-4BEA-9531-7D1FF67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prévisions de la RTE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C1D4CF-940D-44A1-9D25-CBA3F053C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052065"/>
            <a:ext cx="7677150" cy="46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8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FCC28-CE75-4D20-A465-CEFB962C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Consommation totale par 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CD131D-9403-49C5-8141-243AA4CD80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76399"/>
            <a:ext cx="6705599" cy="46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92EA5D-BB19-43DB-B73D-D5B1C7E0CA2B}"/>
              </a:ext>
            </a:extLst>
          </p:cNvPr>
          <p:cNvSpPr txBox="1"/>
          <p:nvPr/>
        </p:nvSpPr>
        <p:spPr>
          <a:xfrm>
            <a:off x="2119610" y="2076399"/>
            <a:ext cx="461665" cy="4038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/>
              <a:t>Consommation en milliard de KWH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171AF3-4456-4E28-BFE1-B7F00D763D1F}"/>
              </a:ext>
            </a:extLst>
          </p:cNvPr>
          <p:cNvSpPr txBox="1"/>
          <p:nvPr/>
        </p:nvSpPr>
        <p:spPr>
          <a:xfrm>
            <a:off x="4252615" y="1891733"/>
            <a:ext cx="58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Bleu: total     Rouge: nucléaire</a:t>
            </a:r>
          </a:p>
        </p:txBody>
      </p:sp>
    </p:spTree>
    <p:extLst>
      <p:ext uri="{BB962C8B-B14F-4D97-AF65-F5344CB8AC3E}">
        <p14:creationId xmlns:p14="http://schemas.microsoft.com/office/powerpoint/2010/main" val="826609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121</Words>
  <Application>Microsoft Office PowerPoint</Application>
  <PresentationFormat>Grand écran</PresentationFormat>
  <Paragraphs>30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La consommation d’électricité en France</vt:lpstr>
      <vt:lpstr>Sommaire</vt:lpstr>
      <vt:lpstr>Présentation PowerPoint</vt:lpstr>
      <vt:lpstr>Présentation PowerPoint</vt:lpstr>
      <vt:lpstr>Les démarches</vt:lpstr>
      <vt:lpstr>Consommation totale par région</vt:lpstr>
      <vt:lpstr>Consommation totale par an</vt:lpstr>
      <vt:lpstr>Les prévisions de la RTE</vt:lpstr>
      <vt:lpstr>Consommation totale par an</vt:lpstr>
      <vt:lpstr>Les entreprises principales</vt:lpstr>
      <vt:lpstr>Consommation résidentielle pas région</vt:lpstr>
      <vt:lpstr>Consommation tertiaire par région</vt:lpstr>
      <vt:lpstr>Consommation industrielle par région</vt:lpstr>
      <vt:lpstr>Consommation agricole par région</vt:lpstr>
      <vt:lpstr>Consommation par secteur et par an</vt:lpstr>
      <vt:lpstr>Consommation par secteur et par an selon la région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consommation d’électricité en France</dc:title>
  <dc:creator>Olivier Cournet</dc:creator>
  <cp:lastModifiedBy>Olivier Cournet</cp:lastModifiedBy>
  <cp:revision>7</cp:revision>
  <dcterms:created xsi:type="dcterms:W3CDTF">2021-04-06T17:07:00Z</dcterms:created>
  <dcterms:modified xsi:type="dcterms:W3CDTF">2021-04-06T21:35:26Z</dcterms:modified>
</cp:coreProperties>
</file>