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9" r:id="rId4"/>
    <p:sldMasterId id="214748368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Arial Black"/>
      <p:regular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ArialBlack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1743163068_2_22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g11743163068_2_2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11743163068_2_30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g11743163068_2_30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1743163068_2_24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g11743163068_2_2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1743163068_2_25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g11743163068_2_25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g11743163068_2_26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g11743163068_2_2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11743163068_2_27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g11743163068_2_27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11665502d1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g11665502d11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177f67949d_0_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g1177f67949d_0_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11743163068_2_28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g11743163068_2_28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g11743163068_2_29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g11743163068_2_29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with Image">
  <p:cSld name="Title Slide with Imag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4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7" name="Google Shape;57;p14"/>
          <p:cNvCxnSpPr/>
          <p:nvPr/>
        </p:nvCxnSpPr>
        <p:spPr>
          <a:xfrm flipH="1" rot="10800000">
            <a:off x="0" y="0"/>
            <a:ext cx="4523015" cy="2253342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8" name="Google Shape;58;p14"/>
          <p:cNvSpPr/>
          <p:nvPr>
            <p:ph idx="2" type="pic"/>
          </p:nvPr>
        </p:nvSpPr>
        <p:spPr>
          <a:xfrm>
            <a:off x="1262549" y="645708"/>
            <a:ext cx="3321392" cy="3852817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59" name="Google Shape;59;p14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0" name="Google Shape;60;p14" title="Title"/>
          <p:cNvSpPr txBox="1"/>
          <p:nvPr>
            <p:ph type="ctrTitle"/>
          </p:nvPr>
        </p:nvSpPr>
        <p:spPr>
          <a:xfrm>
            <a:off x="4781791" y="1504563"/>
            <a:ext cx="3640180" cy="121218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1" name="Google Shape;61;p14" title="Subtitle"/>
          <p:cNvSpPr txBox="1"/>
          <p:nvPr>
            <p:ph idx="1" type="subTitle"/>
          </p:nvPr>
        </p:nvSpPr>
        <p:spPr>
          <a:xfrm>
            <a:off x="4781411" y="2730749"/>
            <a:ext cx="3640754" cy="9431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62" name="Google Shape;62;p14"/>
          <p:cNvCxnSpPr/>
          <p:nvPr/>
        </p:nvCxnSpPr>
        <p:spPr>
          <a:xfrm flipH="1" rot="10800000">
            <a:off x="-13378" y="3525012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5653">
          <p15:clr>
            <a:srgbClr val="FBAE40"/>
          </p15:clr>
        </p15:guide>
        <p15:guide id="3" pos="103">
          <p15:clr>
            <a:srgbClr val="FBAE40"/>
          </p15:clr>
        </p15:guide>
        <p15:guide id="4" orient="horz" pos="3133">
          <p15:clr>
            <a:srgbClr val="FBAE40"/>
          </p15:clr>
        </p15:guide>
        <p15:guide id="5" orient="horz" pos="107">
          <p15:clr>
            <a:srgbClr val="FBAE40"/>
          </p15:clr>
        </p15:guide>
        <p15:guide id="6" pos="1843">
          <p15:clr>
            <a:srgbClr val="FBAE40"/>
          </p15:clr>
        </p15:guide>
        <p15:guide id="7" pos="32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with Image">
  <p:cSld name="Section Header with Image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5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" name="Google Shape;66;p15"/>
          <p:cNvSpPr/>
          <p:nvPr/>
        </p:nvSpPr>
        <p:spPr>
          <a:xfrm rot="-1641210">
            <a:off x="-477993" y="2691132"/>
            <a:ext cx="2895122" cy="1310214"/>
          </a:xfrm>
          <a:prstGeom prst="parallelogram">
            <a:avLst>
              <a:gd fmla="val 5321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7" name="Google Shape;67;p15"/>
          <p:cNvCxnSpPr/>
          <p:nvPr/>
        </p:nvCxnSpPr>
        <p:spPr>
          <a:xfrm flipH="1" rot="10800000">
            <a:off x="0" y="757568"/>
            <a:ext cx="1338943" cy="680629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" name="Google Shape;68;p15" title="Title"/>
          <p:cNvSpPr txBox="1"/>
          <p:nvPr>
            <p:ph type="title"/>
          </p:nvPr>
        </p:nvSpPr>
        <p:spPr>
          <a:xfrm>
            <a:off x="4712882" y="1490565"/>
            <a:ext cx="3683725" cy="134239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sz="3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15" title="Subtitle"/>
          <p:cNvSpPr txBox="1"/>
          <p:nvPr>
            <p:ph idx="1" type="body"/>
          </p:nvPr>
        </p:nvSpPr>
        <p:spPr>
          <a:xfrm>
            <a:off x="4712882" y="2844035"/>
            <a:ext cx="3683725" cy="6829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70" name="Google Shape;70;p15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" name="Google Shape;71;p15"/>
          <p:cNvSpPr/>
          <p:nvPr/>
        </p:nvSpPr>
        <p:spPr>
          <a:xfrm>
            <a:off x="5815584" y="0"/>
            <a:ext cx="1693926" cy="557114"/>
          </a:xfrm>
          <a:prstGeom prst="parallelogram">
            <a:avLst>
              <a:gd fmla="val 19585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2" name="Google Shape;72;p15"/>
          <p:cNvCxnSpPr/>
          <p:nvPr/>
        </p:nvCxnSpPr>
        <p:spPr>
          <a:xfrm flipH="1" rot="10800000">
            <a:off x="0" y="306422"/>
            <a:ext cx="4946515" cy="2552361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3" name="Google Shape;73;p15"/>
          <p:cNvSpPr/>
          <p:nvPr>
            <p:ph idx="2" type="pic"/>
          </p:nvPr>
        </p:nvSpPr>
        <p:spPr>
          <a:xfrm>
            <a:off x="1262549" y="645708"/>
            <a:ext cx="3321392" cy="3852817"/>
          </a:xfrm>
          <a:prstGeom prst="rect">
            <a:avLst/>
          </a:prstGeom>
          <a:noFill/>
          <a:ln>
            <a:noFill/>
          </a:ln>
        </p:spPr>
      </p:sp>
      <p:cxnSp>
        <p:nvCxnSpPr>
          <p:cNvPr id="74" name="Google Shape;74;p15"/>
          <p:cNvCxnSpPr/>
          <p:nvPr/>
        </p:nvCxnSpPr>
        <p:spPr>
          <a:xfrm flipH="1" rot="10800000">
            <a:off x="-13378" y="3950208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" name="Google Shape;75;p15"/>
          <p:cNvSpPr/>
          <p:nvPr/>
        </p:nvSpPr>
        <p:spPr>
          <a:xfrm rot="-1641210">
            <a:off x="-104276" y="2555284"/>
            <a:ext cx="1078799" cy="177435"/>
          </a:xfrm>
          <a:prstGeom prst="parallelogram">
            <a:avLst>
              <a:gd fmla="val 53218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637">
          <p15:clr>
            <a:srgbClr val="FBAE40"/>
          </p15:clr>
        </p15:guide>
        <p15:guide id="2" pos="2880">
          <p15:clr>
            <a:srgbClr val="FBAE40"/>
          </p15:clr>
        </p15:guide>
        <p15:guide id="3" pos="107">
          <p15:clr>
            <a:srgbClr val="FBAE40"/>
          </p15:clr>
        </p15:guide>
        <p15:guide id="4" orient="horz" pos="3127">
          <p15:clr>
            <a:srgbClr val="FBAE40"/>
          </p15:clr>
        </p15:guide>
        <p15:guide id="5" pos="5653">
          <p15:clr>
            <a:srgbClr val="FBAE40"/>
          </p15:clr>
        </p15:guide>
        <p15:guide id="6" orient="horz" pos="10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Layout 01">
  <p:cSld name="Text Layout 01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 title="Bullet Points"/>
          <p:cNvSpPr txBox="1"/>
          <p:nvPr>
            <p:ph idx="1" type="body"/>
          </p:nvPr>
        </p:nvSpPr>
        <p:spPr>
          <a:xfrm>
            <a:off x="398533" y="2347155"/>
            <a:ext cx="3707122" cy="221870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6"/>
          <p:cNvSpPr/>
          <p:nvPr/>
        </p:nvSpPr>
        <p:spPr>
          <a:xfrm rot="10800000">
            <a:off x="1379765" y="-4"/>
            <a:ext cx="7764236" cy="422910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16"/>
          <p:cNvSpPr/>
          <p:nvPr/>
        </p:nvSpPr>
        <p:spPr>
          <a:xfrm flipH="1">
            <a:off x="2233613" y="-4"/>
            <a:ext cx="3090863" cy="981079"/>
          </a:xfrm>
          <a:prstGeom prst="parallelogram">
            <a:avLst>
              <a:gd fmla="val 18638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0" name="Google Shape;80;p16"/>
          <p:cNvCxnSpPr/>
          <p:nvPr/>
        </p:nvCxnSpPr>
        <p:spPr>
          <a:xfrm flipH="1" rot="10800000">
            <a:off x="4781550" y="3785308"/>
            <a:ext cx="1143431" cy="1352550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81" name="Google Shape;81;p16" title="Subtitle"/>
          <p:cNvSpPr txBox="1"/>
          <p:nvPr>
            <p:ph idx="2" type="body"/>
          </p:nvPr>
        </p:nvSpPr>
        <p:spPr>
          <a:xfrm>
            <a:off x="398534" y="1872077"/>
            <a:ext cx="5506973" cy="45667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6" title="Title "/>
          <p:cNvSpPr txBox="1"/>
          <p:nvPr>
            <p:ph type="title"/>
          </p:nvPr>
        </p:nvSpPr>
        <p:spPr>
          <a:xfrm>
            <a:off x="398533" y="930832"/>
            <a:ext cx="5506967" cy="9116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Calibri"/>
              <a:buNone/>
              <a:defRPr b="1" sz="3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16"/>
          <p:cNvSpPr/>
          <p:nvPr>
            <p:ph idx="3" type="pic"/>
          </p:nvPr>
        </p:nvSpPr>
        <p:spPr>
          <a:xfrm>
            <a:off x="4953000" y="0"/>
            <a:ext cx="4191000" cy="515418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4" name="Google Shape;84;p16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31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 Layout 02">
  <p:cSld name="Text Layout 02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/>
          <p:nvPr/>
        </p:nvSpPr>
        <p:spPr>
          <a:xfrm rot="10800000">
            <a:off x="1379765" y="-4"/>
            <a:ext cx="7764236" cy="4229105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7"/>
          <p:cNvSpPr/>
          <p:nvPr>
            <p:ph idx="2" type="pic"/>
          </p:nvPr>
        </p:nvSpPr>
        <p:spPr>
          <a:xfrm>
            <a:off x="4627633" y="1076325"/>
            <a:ext cx="4516366" cy="4067175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9" name="Google Shape;89;p17" title="Bullet Points"/>
          <p:cNvSpPr txBox="1"/>
          <p:nvPr>
            <p:ph idx="1" type="body"/>
          </p:nvPr>
        </p:nvSpPr>
        <p:spPr>
          <a:xfrm>
            <a:off x="398533" y="2347155"/>
            <a:ext cx="3707122" cy="221870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0" name="Google Shape;90;p17"/>
          <p:cNvSpPr/>
          <p:nvPr/>
        </p:nvSpPr>
        <p:spPr>
          <a:xfrm flipH="1">
            <a:off x="2233613" y="-4"/>
            <a:ext cx="3090863" cy="981079"/>
          </a:xfrm>
          <a:prstGeom prst="parallelogram">
            <a:avLst>
              <a:gd fmla="val 186380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1" name="Google Shape;91;p17"/>
          <p:cNvCxnSpPr/>
          <p:nvPr/>
        </p:nvCxnSpPr>
        <p:spPr>
          <a:xfrm flipH="1" rot="10800000">
            <a:off x="7764236" y="889089"/>
            <a:ext cx="1379764" cy="1225461"/>
          </a:xfrm>
          <a:prstGeom prst="straightConnector1">
            <a:avLst/>
          </a:prstGeom>
          <a:noFill/>
          <a:ln cap="flat" cmpd="sng" w="9525">
            <a:solidFill>
              <a:srgbClr val="D8D8D8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2" name="Google Shape;92;p17" title="Subtitle"/>
          <p:cNvSpPr txBox="1"/>
          <p:nvPr>
            <p:ph idx="3" type="body"/>
          </p:nvPr>
        </p:nvSpPr>
        <p:spPr>
          <a:xfrm>
            <a:off x="398534" y="1872077"/>
            <a:ext cx="5506966" cy="45667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2525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Google Shape;93;p17" title="Title "/>
          <p:cNvSpPr txBox="1"/>
          <p:nvPr>
            <p:ph type="title"/>
          </p:nvPr>
        </p:nvSpPr>
        <p:spPr>
          <a:xfrm>
            <a:off x="398533" y="930832"/>
            <a:ext cx="5506967" cy="9116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Calibri"/>
              <a:buNone/>
              <a:defRPr b="1" sz="33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96" name="Google Shape;96;p17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31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Chart">
  <p:cSld name="1_Chart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8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grpSp>
        <p:nvGrpSpPr>
          <p:cNvPr id="100" name="Google Shape;100;p18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101" name="Google Shape;101;p18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02" name="Google Shape;102;p18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3" name="Google Shape;103;p18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4" name="Google Shape;104;p18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8" title="Subtitle"/>
          <p:cNvSpPr txBox="1"/>
          <p:nvPr>
            <p:ph idx="1" type="body"/>
          </p:nvPr>
        </p:nvSpPr>
        <p:spPr>
          <a:xfrm>
            <a:off x="390370" y="1032699"/>
            <a:ext cx="5526447" cy="45667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6" name="Google Shape;106;p18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8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08" name="Google Shape;108;p18" title="Title "/>
          <p:cNvSpPr txBox="1"/>
          <p:nvPr>
            <p:ph type="title"/>
          </p:nvPr>
        </p:nvSpPr>
        <p:spPr>
          <a:xfrm>
            <a:off x="389008" y="156771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8"/>
          <p:cNvSpPr txBox="1"/>
          <p:nvPr>
            <p:ph idx="2" type="body"/>
          </p:nvPr>
        </p:nvSpPr>
        <p:spPr>
          <a:xfrm>
            <a:off x="398860" y="1504321"/>
            <a:ext cx="3919323" cy="306291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Google Shape;110;p18" title="Chart"/>
          <p:cNvSpPr/>
          <p:nvPr>
            <p:ph idx="3" type="chart"/>
          </p:nvPr>
        </p:nvSpPr>
        <p:spPr>
          <a:xfrm>
            <a:off x="4347086" y="1504322"/>
            <a:ext cx="4289548" cy="306335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58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ion with Subtitle">
  <p:cSld name="Comparision with Subtitle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19"/>
          <p:cNvCxnSpPr/>
          <p:nvPr/>
        </p:nvCxnSpPr>
        <p:spPr>
          <a:xfrm rot="10800000">
            <a:off x="-6935" y="2725475"/>
            <a:ext cx="1434464" cy="1179742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14" name="Google Shape;114;p19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115" name="Google Shape;115;p19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16" name="Google Shape;116;p19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7" name="Google Shape;117;p19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390524" y="1578666"/>
            <a:ext cx="4106468" cy="585891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7A40"/>
              </a:buClr>
              <a:buSzPts val="2100"/>
              <a:buFont typeface="Arial"/>
              <a:buNone/>
              <a:defRPr b="1" i="0" sz="21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9" name="Google Shape;119;p19" title="Bullet Points"/>
          <p:cNvSpPr txBox="1"/>
          <p:nvPr>
            <p:ph idx="2" type="body"/>
          </p:nvPr>
        </p:nvSpPr>
        <p:spPr>
          <a:xfrm>
            <a:off x="390524" y="2164557"/>
            <a:ext cx="4106468" cy="24241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0" name="Google Shape;120;p19"/>
          <p:cNvSpPr txBox="1"/>
          <p:nvPr>
            <p:ph idx="3" type="body"/>
          </p:nvPr>
        </p:nvSpPr>
        <p:spPr>
          <a:xfrm>
            <a:off x="4640035" y="1578666"/>
            <a:ext cx="4106700" cy="585891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2100"/>
              <a:buFont typeface="Arial"/>
              <a:buNone/>
              <a:defRPr b="1" i="0" sz="2100" u="none" cap="none" strike="noStrike">
                <a:solidFill>
                  <a:schemeClr val="accen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19" title="Bullet Points"/>
          <p:cNvSpPr txBox="1"/>
          <p:nvPr>
            <p:ph idx="4" type="body"/>
          </p:nvPr>
        </p:nvSpPr>
        <p:spPr>
          <a:xfrm>
            <a:off x="4640035" y="2164557"/>
            <a:ext cx="4106700" cy="24241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19" title="Subtitle"/>
          <p:cNvSpPr txBox="1"/>
          <p:nvPr>
            <p:ph idx="5" type="body"/>
          </p:nvPr>
        </p:nvSpPr>
        <p:spPr>
          <a:xfrm>
            <a:off x="390370" y="1032699"/>
            <a:ext cx="5526447" cy="45667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Google Shape;123;p19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sp>
        <p:nvSpPr>
          <p:cNvPr id="124" name="Google Shape;124;p19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9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27" name="Google Shape;127;p19" title="Title "/>
          <p:cNvSpPr txBox="1"/>
          <p:nvPr>
            <p:ph type="title"/>
          </p:nvPr>
        </p:nvSpPr>
        <p:spPr>
          <a:xfrm>
            <a:off x="389008" y="156771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95">
          <p15:clr>
            <a:srgbClr val="FBAE40"/>
          </p15:clr>
        </p15:guide>
        <p15:guide id="4" pos="5567">
          <p15:clr>
            <a:srgbClr val="FBAE40"/>
          </p15:clr>
        </p15:guide>
        <p15:guide id="5" orient="horz" pos="58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20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0"/>
          <p:cNvSpPr/>
          <p:nvPr/>
        </p:nvSpPr>
        <p:spPr>
          <a:xfrm rot="-1641210">
            <a:off x="-477993" y="2691132"/>
            <a:ext cx="2895122" cy="1310214"/>
          </a:xfrm>
          <a:prstGeom prst="parallelogram">
            <a:avLst>
              <a:gd fmla="val 53218" name="adj"/>
            </a:avLst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2" name="Google Shape;132;p20"/>
          <p:cNvCxnSpPr/>
          <p:nvPr/>
        </p:nvCxnSpPr>
        <p:spPr>
          <a:xfrm flipH="1" rot="10800000">
            <a:off x="0" y="757568"/>
            <a:ext cx="1338943" cy="680629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3" name="Google Shape;133;p20" title="Title"/>
          <p:cNvSpPr txBox="1"/>
          <p:nvPr>
            <p:ph type="title"/>
          </p:nvPr>
        </p:nvSpPr>
        <p:spPr>
          <a:xfrm>
            <a:off x="4712882" y="1490565"/>
            <a:ext cx="3683725" cy="134239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  <a:defRPr b="1" sz="30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4" name="Google Shape;134;p20" title="Subtitle"/>
          <p:cNvSpPr txBox="1"/>
          <p:nvPr>
            <p:ph idx="1" type="body"/>
          </p:nvPr>
        </p:nvSpPr>
        <p:spPr>
          <a:xfrm>
            <a:off x="4712882" y="2844035"/>
            <a:ext cx="3683725" cy="68293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0909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90909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35" name="Google Shape;135;p20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6" name="Google Shape;136;p20"/>
          <p:cNvSpPr/>
          <p:nvPr/>
        </p:nvSpPr>
        <p:spPr>
          <a:xfrm>
            <a:off x="5815584" y="0"/>
            <a:ext cx="1693926" cy="557114"/>
          </a:xfrm>
          <a:prstGeom prst="parallelogram">
            <a:avLst>
              <a:gd fmla="val 195850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7" name="Google Shape;137;p20"/>
          <p:cNvCxnSpPr/>
          <p:nvPr/>
        </p:nvCxnSpPr>
        <p:spPr>
          <a:xfrm flipH="1" rot="10800000">
            <a:off x="0" y="306422"/>
            <a:ext cx="4946515" cy="2552361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8" name="Google Shape;138;p20"/>
          <p:cNvCxnSpPr/>
          <p:nvPr/>
        </p:nvCxnSpPr>
        <p:spPr>
          <a:xfrm flipH="1" rot="10800000">
            <a:off x="-13378" y="3950208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9" name="Google Shape;139;p20"/>
          <p:cNvSpPr/>
          <p:nvPr/>
        </p:nvSpPr>
        <p:spPr>
          <a:xfrm rot="-1641210">
            <a:off x="-104276" y="2555284"/>
            <a:ext cx="1078799" cy="177435"/>
          </a:xfrm>
          <a:prstGeom prst="parallelogram">
            <a:avLst>
              <a:gd fmla="val 53218" name="adj"/>
            </a:avLst>
          </a:prstGeom>
          <a:solidFill>
            <a:schemeClr val="accent6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637">
          <p15:clr>
            <a:srgbClr val="FBAE40"/>
          </p15:clr>
        </p15:guide>
        <p15:guide id="2" pos="2880">
          <p15:clr>
            <a:srgbClr val="FBAE40"/>
          </p15:clr>
        </p15:guide>
        <p15:guide id="3" pos="107">
          <p15:clr>
            <a:srgbClr val="FBAE40"/>
          </p15:clr>
        </p15:guide>
        <p15:guide id="4" orient="horz" pos="3127">
          <p15:clr>
            <a:srgbClr val="FBAE40"/>
          </p15:clr>
        </p15:guide>
        <p15:guide id="5" pos="5653">
          <p15:clr>
            <a:srgbClr val="FBAE40"/>
          </p15:clr>
        </p15:guide>
        <p15:guide id="6" orient="horz" pos="10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 you">
  <p:cSld name="Thank you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21"/>
          <p:cNvSpPr txBox="1"/>
          <p:nvPr>
            <p:ph idx="1" type="body"/>
          </p:nvPr>
        </p:nvSpPr>
        <p:spPr>
          <a:xfrm>
            <a:off x="5117197" y="2595872"/>
            <a:ext cx="2584336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3" name="Google Shape;143;p21"/>
          <p:cNvSpPr txBox="1"/>
          <p:nvPr>
            <p:ph idx="2" type="body"/>
          </p:nvPr>
        </p:nvSpPr>
        <p:spPr>
          <a:xfrm>
            <a:off x="5117197" y="2879588"/>
            <a:ext cx="2584336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4" name="Google Shape;144;p21"/>
          <p:cNvSpPr txBox="1"/>
          <p:nvPr>
            <p:ph idx="3" type="body"/>
          </p:nvPr>
        </p:nvSpPr>
        <p:spPr>
          <a:xfrm>
            <a:off x="5117196" y="3162502"/>
            <a:ext cx="2584337" cy="216803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5" name="Google Shape;145;p21"/>
          <p:cNvSpPr txBox="1"/>
          <p:nvPr>
            <p:ph idx="4" type="body"/>
          </p:nvPr>
        </p:nvSpPr>
        <p:spPr>
          <a:xfrm>
            <a:off x="5117197" y="3446218"/>
            <a:ext cx="2584336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6" name="Google Shape;146;p21"/>
          <p:cNvSpPr/>
          <p:nvPr/>
        </p:nvSpPr>
        <p:spPr>
          <a:xfrm>
            <a:off x="4844204" y="2628935"/>
            <a:ext cx="194156" cy="194156"/>
          </a:xfrm>
          <a:custGeom>
            <a:rect b="b" l="l" r="r" t="t"/>
            <a:pathLst>
              <a:path extrusionOk="0" h="21600" w="2160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1"/>
          <p:cNvSpPr/>
          <p:nvPr/>
        </p:nvSpPr>
        <p:spPr>
          <a:xfrm>
            <a:off x="4880717" y="2923490"/>
            <a:ext cx="121130" cy="222071"/>
          </a:xfrm>
          <a:custGeom>
            <a:rect b="b" l="l" r="r" t="t"/>
            <a:pathLst>
              <a:path extrusionOk="0" h="21600" w="2160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1"/>
          <p:cNvSpPr/>
          <p:nvPr/>
        </p:nvSpPr>
        <p:spPr>
          <a:xfrm>
            <a:off x="4844204" y="3245959"/>
            <a:ext cx="194156" cy="141205"/>
          </a:xfrm>
          <a:custGeom>
            <a:rect b="b" l="l" r="r" t="t"/>
            <a:pathLst>
              <a:path extrusionOk="0" h="21600" w="2160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1"/>
          <p:cNvSpPr/>
          <p:nvPr/>
        </p:nvSpPr>
        <p:spPr>
          <a:xfrm>
            <a:off x="4853787" y="3487561"/>
            <a:ext cx="174989" cy="174989"/>
          </a:xfrm>
          <a:custGeom>
            <a:rect b="b" l="l" r="r" t="t"/>
            <a:pathLst>
              <a:path extrusionOk="0" h="21600" w="2160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28575" lIns="28575" spcFirstLastPara="1" rIns="28575" wrap="square" tIns="2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1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51" name="Google Shape;151;p21"/>
          <p:cNvCxnSpPr/>
          <p:nvPr/>
        </p:nvCxnSpPr>
        <p:spPr>
          <a:xfrm flipH="1" rot="10800000">
            <a:off x="0" y="0"/>
            <a:ext cx="4523015" cy="2253342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2" name="Google Shape;152;p21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53" name="Google Shape;153;p21"/>
          <p:cNvCxnSpPr/>
          <p:nvPr/>
        </p:nvCxnSpPr>
        <p:spPr>
          <a:xfrm flipH="1" rot="10800000">
            <a:off x="-13378" y="3525012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54" name="Google Shape;154;p21"/>
          <p:cNvSpPr/>
          <p:nvPr>
            <p:ph idx="5" type="pic"/>
          </p:nvPr>
        </p:nvSpPr>
        <p:spPr>
          <a:xfrm>
            <a:off x="1262549" y="645708"/>
            <a:ext cx="3321392" cy="3852817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21" title="Title"/>
          <p:cNvSpPr txBox="1"/>
          <p:nvPr>
            <p:ph type="ctrTitle"/>
          </p:nvPr>
        </p:nvSpPr>
        <p:spPr>
          <a:xfrm>
            <a:off x="4781791" y="1365767"/>
            <a:ext cx="3640180" cy="121218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5653">
          <p15:clr>
            <a:srgbClr val="FBAE40"/>
          </p15:clr>
        </p15:guide>
        <p15:guide id="3" pos="103">
          <p15:clr>
            <a:srgbClr val="FBAE40"/>
          </p15:clr>
        </p15:guide>
        <p15:guide id="4" orient="horz" pos="3133">
          <p15:clr>
            <a:srgbClr val="FBAE40"/>
          </p15:clr>
        </p15:guide>
        <p15:guide id="5" orient="horz" pos="107">
          <p15:clr>
            <a:srgbClr val="FBAE40"/>
          </p15:clr>
        </p15:guide>
        <p15:guide id="6" pos="1843">
          <p15:clr>
            <a:srgbClr val="FBAE40"/>
          </p15:clr>
        </p15:guide>
        <p15:guide id="7" pos="32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2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22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grpSp>
        <p:nvGrpSpPr>
          <p:cNvPr id="159" name="Google Shape;159;p22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160" name="Google Shape;160;p22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61" name="Google Shape;161;p22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2" name="Google Shape;162;p22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3" name="Google Shape;163;p22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2" title="Subtitle"/>
          <p:cNvSpPr txBox="1"/>
          <p:nvPr>
            <p:ph idx="1" type="body"/>
          </p:nvPr>
        </p:nvSpPr>
        <p:spPr>
          <a:xfrm>
            <a:off x="390370" y="1032699"/>
            <a:ext cx="5526447" cy="45667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65" name="Google Shape;165;p22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6" name="Google Shape;166;p22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67" name="Google Shape;167;p22" title="Title "/>
          <p:cNvSpPr txBox="1"/>
          <p:nvPr>
            <p:ph type="title"/>
          </p:nvPr>
        </p:nvSpPr>
        <p:spPr>
          <a:xfrm>
            <a:off x="389008" y="156771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68" name="Google Shape;168;p22" title="Table"/>
          <p:cNvSpPr/>
          <p:nvPr>
            <p:ph idx="2" type="tbl"/>
          </p:nvPr>
        </p:nvSpPr>
        <p:spPr>
          <a:xfrm>
            <a:off x="398533" y="1998602"/>
            <a:ext cx="8245031" cy="257488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50" spcFirstLastPara="1" rIns="68550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Calibri"/>
              <a:buNone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583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Photo">
  <p:cSld name="Large Photo"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3"/>
          <p:cNvSpPr/>
          <p:nvPr/>
        </p:nvSpPr>
        <p:spPr>
          <a:xfrm flipH="1" rot="10800000">
            <a:off x="0" y="-4"/>
            <a:ext cx="8810625" cy="4724402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3" title="Image"/>
          <p:cNvSpPr/>
          <p:nvPr>
            <p:ph idx="2" type="pic"/>
          </p:nvPr>
        </p:nvSpPr>
        <p:spPr>
          <a:xfrm>
            <a:off x="269422" y="244928"/>
            <a:ext cx="8605156" cy="465364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cxnSp>
        <p:nvCxnSpPr>
          <p:cNvPr id="173" name="Google Shape;173;p23"/>
          <p:cNvCxnSpPr/>
          <p:nvPr/>
        </p:nvCxnSpPr>
        <p:spPr>
          <a:xfrm flipH="1" rot="10800000">
            <a:off x="0" y="4008665"/>
            <a:ext cx="1771650" cy="930729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74" name="Google Shape;174;p23" title="Title "/>
          <p:cNvSpPr txBox="1"/>
          <p:nvPr>
            <p:ph type="title"/>
          </p:nvPr>
        </p:nvSpPr>
        <p:spPr>
          <a:xfrm>
            <a:off x="269422" y="419101"/>
            <a:ext cx="6249917" cy="704849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anchorCtr="0" anchor="ctr" bIns="0" lIns="216000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  <a:defRPr b="1" sz="2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4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8" name="Google Shape;178;p24"/>
          <p:cNvCxnSpPr/>
          <p:nvPr/>
        </p:nvCxnSpPr>
        <p:spPr>
          <a:xfrm flipH="1" rot="10800000">
            <a:off x="0" y="0"/>
            <a:ext cx="4523015" cy="2253342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79" name="Google Shape;179;p24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80" name="Google Shape;180;p24" title="Title"/>
          <p:cNvSpPr txBox="1"/>
          <p:nvPr>
            <p:ph type="ctrTitle"/>
          </p:nvPr>
        </p:nvSpPr>
        <p:spPr>
          <a:xfrm>
            <a:off x="4781791" y="1504563"/>
            <a:ext cx="3640180" cy="121218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1" sz="3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1" name="Google Shape;181;p24" title="Subtitle"/>
          <p:cNvSpPr txBox="1"/>
          <p:nvPr>
            <p:ph idx="1" type="subTitle"/>
          </p:nvPr>
        </p:nvSpPr>
        <p:spPr>
          <a:xfrm>
            <a:off x="4781411" y="2730749"/>
            <a:ext cx="3640754" cy="94318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cxnSp>
        <p:nvCxnSpPr>
          <p:cNvPr id="182" name="Google Shape;182;p24"/>
          <p:cNvCxnSpPr/>
          <p:nvPr/>
        </p:nvCxnSpPr>
        <p:spPr>
          <a:xfrm flipH="1" rot="10800000">
            <a:off x="-13378" y="3525012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5653">
          <p15:clr>
            <a:srgbClr val="FBAE40"/>
          </p15:clr>
        </p15:guide>
        <p15:guide id="3" pos="103">
          <p15:clr>
            <a:srgbClr val="FBAE40"/>
          </p15:clr>
        </p15:guide>
        <p15:guide id="4" orient="horz" pos="3133">
          <p15:clr>
            <a:srgbClr val="FBAE40"/>
          </p15:clr>
        </p15:guide>
        <p15:guide id="5" orient="horz" pos="107">
          <p15:clr>
            <a:srgbClr val="FBAE40"/>
          </p15:clr>
        </p15:guide>
        <p15:guide id="6" pos="1843">
          <p15:clr>
            <a:srgbClr val="FBAE40"/>
          </p15:clr>
        </p15:guide>
        <p15:guide id="7" pos="329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85" name="Google Shape;185;p25"/>
          <p:cNvCxnSpPr/>
          <p:nvPr/>
        </p:nvCxnSpPr>
        <p:spPr>
          <a:xfrm rot="10800000">
            <a:off x="-6935" y="2725475"/>
            <a:ext cx="1434464" cy="1179742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86" name="Google Shape;186;p25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187" name="Google Shape;187;p25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88" name="Google Shape;188;p25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89" name="Google Shape;189;p25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0" name="Google Shape;190;p25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sp>
        <p:nvSpPr>
          <p:cNvPr id="191" name="Google Shape;191;p25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5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3" name="Google Shape;193;p25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194" name="Google Shape;194;p25" title="Title "/>
          <p:cNvSpPr txBox="1"/>
          <p:nvPr>
            <p:ph type="title"/>
          </p:nvPr>
        </p:nvSpPr>
        <p:spPr>
          <a:xfrm>
            <a:off x="389008" y="156771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95" name="Google Shape;195;p25"/>
          <p:cNvSpPr txBox="1"/>
          <p:nvPr>
            <p:ph idx="1" type="body"/>
          </p:nvPr>
        </p:nvSpPr>
        <p:spPr>
          <a:xfrm>
            <a:off x="389008" y="1253943"/>
            <a:ext cx="8126342" cy="337877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95">
          <p15:clr>
            <a:srgbClr val="FBAE40"/>
          </p15:clr>
        </p15:guide>
        <p15:guide id="4" pos="5567">
          <p15:clr>
            <a:srgbClr val="FBAE40"/>
          </p15:clr>
        </p15:guide>
        <p15:guide id="5" orient="horz" pos="58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6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8" name="Google Shape;198;p26"/>
          <p:cNvCxnSpPr/>
          <p:nvPr/>
        </p:nvCxnSpPr>
        <p:spPr>
          <a:xfrm rot="10800000">
            <a:off x="-6935" y="2725475"/>
            <a:ext cx="1434464" cy="1179742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99" name="Google Shape;199;p26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200" name="Google Shape;200;p26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01" name="Google Shape;201;p26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02" name="Google Shape;202;p26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26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sp>
        <p:nvSpPr>
          <p:cNvPr id="204" name="Google Shape;204;p26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26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6" name="Google Shape;206;p26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07" name="Google Shape;207;p26" title="Title "/>
          <p:cNvSpPr txBox="1"/>
          <p:nvPr>
            <p:ph type="title"/>
          </p:nvPr>
        </p:nvSpPr>
        <p:spPr>
          <a:xfrm>
            <a:off x="389008" y="156771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8" name="Google Shape;208;p26"/>
          <p:cNvSpPr txBox="1"/>
          <p:nvPr>
            <p:ph idx="1" type="body"/>
          </p:nvPr>
        </p:nvSpPr>
        <p:spPr>
          <a:xfrm>
            <a:off x="397265" y="1238283"/>
            <a:ext cx="3886200" cy="339443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9" name="Google Shape;209;p26"/>
          <p:cNvSpPr txBox="1"/>
          <p:nvPr>
            <p:ph idx="2" type="body"/>
          </p:nvPr>
        </p:nvSpPr>
        <p:spPr>
          <a:xfrm>
            <a:off x="4629150" y="1238283"/>
            <a:ext cx="3886200" cy="339443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95">
          <p15:clr>
            <a:srgbClr val="FBAE40"/>
          </p15:clr>
        </p15:guide>
        <p15:guide id="4" pos="5567">
          <p15:clr>
            <a:srgbClr val="FBAE40"/>
          </p15:clr>
        </p15:guide>
        <p15:guide id="5" orient="horz" pos="58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27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12" name="Google Shape;212;p27"/>
          <p:cNvCxnSpPr/>
          <p:nvPr/>
        </p:nvCxnSpPr>
        <p:spPr>
          <a:xfrm rot="10800000">
            <a:off x="-6935" y="2725475"/>
            <a:ext cx="1434464" cy="1179742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213" name="Google Shape;213;p27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214" name="Google Shape;214;p27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15" name="Google Shape;215;p27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16" name="Google Shape;216;p27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7" name="Google Shape;217;p27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sp>
        <p:nvSpPr>
          <p:cNvPr id="218" name="Google Shape;218;p27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27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0" name="Google Shape;220;p27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21" name="Google Shape;221;p27" title="Title "/>
          <p:cNvSpPr txBox="1"/>
          <p:nvPr>
            <p:ph type="title"/>
          </p:nvPr>
        </p:nvSpPr>
        <p:spPr>
          <a:xfrm>
            <a:off x="389008" y="156771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b="1" sz="33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22" name="Google Shape;222;p27"/>
          <p:cNvSpPr txBox="1"/>
          <p:nvPr>
            <p:ph idx="1" type="body"/>
          </p:nvPr>
        </p:nvSpPr>
        <p:spPr>
          <a:xfrm>
            <a:off x="389008" y="1260872"/>
            <a:ext cx="4036876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3" name="Google Shape;223;p27"/>
          <p:cNvSpPr txBox="1"/>
          <p:nvPr>
            <p:ph idx="2" type="body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1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4" name="Google Shape;224;p27"/>
          <p:cNvSpPr txBox="1"/>
          <p:nvPr>
            <p:ph idx="3" type="body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5" name="Google Shape;225;p27"/>
          <p:cNvSpPr txBox="1"/>
          <p:nvPr>
            <p:ph idx="4" type="body"/>
          </p:nvPr>
        </p:nvSpPr>
        <p:spPr>
          <a:xfrm>
            <a:off x="389008" y="1878806"/>
            <a:ext cx="4043812" cy="2763441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  <p15:guide id="3" pos="295">
          <p15:clr>
            <a:srgbClr val="FBAE40"/>
          </p15:clr>
        </p15:guide>
        <p15:guide id="4" pos="5567">
          <p15:clr>
            <a:srgbClr val="FBAE40"/>
          </p15:clr>
        </p15:guide>
        <p15:guide id="5" orient="horz" pos="583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>
  <p:cSld name="Content with Caption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28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29" name="Google Shape;229;p28"/>
          <p:cNvCxnSpPr/>
          <p:nvPr/>
        </p:nvCxnSpPr>
        <p:spPr>
          <a:xfrm flipH="1" rot="10800000">
            <a:off x="0" y="0"/>
            <a:ext cx="4523015" cy="2253342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0" name="Google Shape;230;p28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1" name="Google Shape;231;p28" title="Title"/>
          <p:cNvSpPr txBox="1"/>
          <p:nvPr>
            <p:ph type="ctrTitle"/>
          </p:nvPr>
        </p:nvSpPr>
        <p:spPr>
          <a:xfrm>
            <a:off x="539377" y="3280527"/>
            <a:ext cx="3983637" cy="9952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1" sz="3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cxnSp>
        <p:nvCxnSpPr>
          <p:cNvPr id="232" name="Google Shape;232;p28"/>
          <p:cNvCxnSpPr/>
          <p:nvPr/>
        </p:nvCxnSpPr>
        <p:spPr>
          <a:xfrm flipH="1" rot="10800000">
            <a:off x="-13378" y="3525012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33" name="Google Shape;233;p28"/>
          <p:cNvSpPr txBox="1"/>
          <p:nvPr>
            <p:ph idx="1" type="body"/>
          </p:nvPr>
        </p:nvSpPr>
        <p:spPr>
          <a:xfrm>
            <a:off x="539377" y="4275802"/>
            <a:ext cx="3983637" cy="69862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4" name="Google Shape;234;p28"/>
          <p:cNvSpPr txBox="1"/>
          <p:nvPr>
            <p:ph idx="2" type="body"/>
          </p:nvPr>
        </p:nvSpPr>
        <p:spPr>
          <a:xfrm>
            <a:off x="4620987" y="1718035"/>
            <a:ext cx="4352754" cy="3256397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385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85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85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85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85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5653">
          <p15:clr>
            <a:srgbClr val="FBAE40"/>
          </p15:clr>
        </p15:guide>
        <p15:guide id="3" pos="103">
          <p15:clr>
            <a:srgbClr val="FBAE40"/>
          </p15:clr>
        </p15:guide>
        <p15:guide id="4" orient="horz" pos="3133">
          <p15:clr>
            <a:srgbClr val="FBAE40"/>
          </p15:clr>
        </p15:guide>
        <p15:guide id="5" orient="horz" pos="107">
          <p15:clr>
            <a:srgbClr val="FBAE40"/>
          </p15:clr>
        </p15:guide>
        <p15:guide id="6" pos="1843">
          <p15:clr>
            <a:srgbClr val="FBAE40"/>
          </p15:clr>
        </p15:guide>
        <p15:guide id="7" pos="329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>
  <p:cSld name="Picture with Caption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2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29"/>
          <p:cNvSpPr/>
          <p:nvPr/>
        </p:nvSpPr>
        <p:spPr>
          <a:xfrm flipH="1" rot="10800000">
            <a:off x="0" y="-4"/>
            <a:ext cx="7968996" cy="4053083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8" name="Google Shape;238;p29"/>
          <p:cNvCxnSpPr/>
          <p:nvPr/>
        </p:nvCxnSpPr>
        <p:spPr>
          <a:xfrm flipH="1" rot="10800000">
            <a:off x="0" y="0"/>
            <a:ext cx="4523015" cy="2253342"/>
          </a:xfrm>
          <a:prstGeom prst="straightConnector1">
            <a:avLst/>
          </a:prstGeom>
          <a:noFill/>
          <a:ln cap="flat" cmpd="sng" w="9525">
            <a:solidFill>
              <a:srgbClr val="A5A5A5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39" name="Google Shape;239;p29"/>
          <p:cNvCxnSpPr/>
          <p:nvPr/>
        </p:nvCxnSpPr>
        <p:spPr>
          <a:xfrm flipH="1" rot="10800000">
            <a:off x="6753226" y="2943224"/>
            <a:ext cx="2390775" cy="1266825"/>
          </a:xfrm>
          <a:prstGeom prst="straightConnector1">
            <a:avLst/>
          </a:prstGeom>
          <a:noFill/>
          <a:ln cap="flat" cmpd="sng" w="9525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0" name="Google Shape;240;p29" title="Title"/>
          <p:cNvSpPr txBox="1"/>
          <p:nvPr>
            <p:ph type="ctrTitle"/>
          </p:nvPr>
        </p:nvSpPr>
        <p:spPr>
          <a:xfrm>
            <a:off x="539377" y="3280527"/>
            <a:ext cx="3983637" cy="99527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Arial"/>
              <a:buNone/>
              <a:defRPr b="1" sz="32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cxnSp>
        <p:nvCxnSpPr>
          <p:cNvPr id="241" name="Google Shape;241;p29"/>
          <p:cNvCxnSpPr/>
          <p:nvPr/>
        </p:nvCxnSpPr>
        <p:spPr>
          <a:xfrm flipH="1" rot="10800000">
            <a:off x="-13378" y="3525012"/>
            <a:ext cx="1439842" cy="75079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42" name="Google Shape;242;p29"/>
          <p:cNvSpPr txBox="1"/>
          <p:nvPr>
            <p:ph idx="1" type="body"/>
          </p:nvPr>
        </p:nvSpPr>
        <p:spPr>
          <a:xfrm>
            <a:off x="539377" y="4275802"/>
            <a:ext cx="3983637" cy="698629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marR="0" rtl="0" algn="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3" name="Google Shape;243;p29"/>
          <p:cNvSpPr/>
          <p:nvPr>
            <p:ph idx="2" type="pic"/>
          </p:nvPr>
        </p:nvSpPr>
        <p:spPr>
          <a:xfrm>
            <a:off x="4687477" y="1703895"/>
            <a:ext cx="4286263" cy="3270535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5653">
          <p15:clr>
            <a:srgbClr val="FBAE40"/>
          </p15:clr>
        </p15:guide>
        <p15:guide id="3" pos="103">
          <p15:clr>
            <a:srgbClr val="FBAE40"/>
          </p15:clr>
        </p15:guide>
        <p15:guide id="4" orient="horz" pos="3133">
          <p15:clr>
            <a:srgbClr val="FBAE40"/>
          </p15:clr>
        </p15:guide>
        <p15:guide id="5" orient="horz" pos="107">
          <p15:clr>
            <a:srgbClr val="FBAE40"/>
          </p15:clr>
        </p15:guide>
        <p15:guide id="6" pos="1843">
          <p15:clr>
            <a:srgbClr val="FBAE40"/>
          </p15:clr>
        </p15:guide>
        <p15:guide id="7" pos="329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30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grpSp>
        <p:nvGrpSpPr>
          <p:cNvPr id="247" name="Google Shape;247;p30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248" name="Google Shape;248;p30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49" name="Google Shape;249;p30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50" name="Google Shape;250;p30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1" name="Google Shape;251;p30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0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53" name="Google Shape;253;p30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583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31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31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grpSp>
        <p:nvGrpSpPr>
          <p:cNvPr id="257" name="Google Shape;257;p31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258" name="Google Shape;258;p31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59" name="Google Shape;259;p31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60" name="Google Shape;260;p31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1" name="Google Shape;261;p31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1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63" name="Google Shape;263;p31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64" name="Google Shape;264;p31"/>
          <p:cNvSpPr txBox="1"/>
          <p:nvPr>
            <p:ph type="title"/>
          </p:nvPr>
        </p:nvSpPr>
        <p:spPr>
          <a:xfrm>
            <a:off x="389008" y="156772"/>
            <a:ext cx="6247638" cy="86097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583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2"/>
          <p:cNvSpPr/>
          <p:nvPr/>
        </p:nvSpPr>
        <p:spPr>
          <a:xfrm>
            <a:off x="0" y="1"/>
            <a:ext cx="9144000" cy="51434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7" name="Google Shape;267;p32"/>
          <p:cNvSpPr txBox="1"/>
          <p:nvPr/>
        </p:nvSpPr>
        <p:spPr>
          <a:xfrm>
            <a:off x="8304284" y="176799"/>
            <a:ext cx="61098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6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FR</a:t>
            </a:r>
            <a:endParaRPr sz="1100"/>
          </a:p>
        </p:txBody>
      </p:sp>
      <p:grpSp>
        <p:nvGrpSpPr>
          <p:cNvPr id="268" name="Google Shape;268;p32"/>
          <p:cNvGrpSpPr/>
          <p:nvPr/>
        </p:nvGrpSpPr>
        <p:grpSpPr>
          <a:xfrm flipH="1">
            <a:off x="5670996" y="0"/>
            <a:ext cx="3572983" cy="2655755"/>
            <a:chOff x="-124265" y="-2"/>
            <a:chExt cx="4763978" cy="3367272"/>
          </a:xfrm>
        </p:grpSpPr>
        <p:sp>
          <p:nvSpPr>
            <p:cNvPr id="269" name="Google Shape;269;p32"/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fmla="val 51202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270" name="Google Shape;270;p32"/>
            <p:cNvCxnSpPr/>
            <p:nvPr/>
          </p:nvCxnSpPr>
          <p:spPr>
            <a:xfrm flipH="1" rot="10800000">
              <a:off x="1433638" y="-2"/>
              <a:ext cx="1240971" cy="916595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271" name="Google Shape;271;p32"/>
            <p:cNvSpPr/>
            <p:nvPr/>
          </p:nvSpPr>
          <p:spPr>
            <a:xfrm rot="-2178838">
              <a:off x="-192127" y="1140864"/>
              <a:ext cx="1354398" cy="214994"/>
            </a:xfrm>
            <a:prstGeom prst="parallelogram">
              <a:avLst>
                <a:gd fmla="val 72003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2" name="Google Shape;272;p32"/>
          <p:cNvSpPr/>
          <p:nvPr/>
        </p:nvSpPr>
        <p:spPr>
          <a:xfrm flipH="1">
            <a:off x="5009931" y="1"/>
            <a:ext cx="1085850" cy="479298"/>
          </a:xfrm>
          <a:prstGeom prst="parallelogram">
            <a:avLst>
              <a:gd fmla="val 135617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2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4" name="Google Shape;274;p32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275" name="Google Shape;275;p32"/>
          <p:cNvSpPr txBox="1"/>
          <p:nvPr>
            <p:ph type="title"/>
          </p:nvPr>
        </p:nvSpPr>
        <p:spPr>
          <a:xfrm>
            <a:off x="389008" y="156772"/>
            <a:ext cx="6247638" cy="86097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6" name="Google Shape;276;p32"/>
          <p:cNvSpPr txBox="1"/>
          <p:nvPr>
            <p:ph idx="1" type="body"/>
          </p:nvPr>
        </p:nvSpPr>
        <p:spPr>
          <a:xfrm>
            <a:off x="1144598" y="1484710"/>
            <a:ext cx="6854803" cy="2174081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2E7A40"/>
              </a:buClr>
              <a:buSzPts val="4500"/>
              <a:buFont typeface="Arial"/>
              <a:buNone/>
              <a:defRPr b="0" i="0" sz="45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2E7A40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  <p:extLst>
    <p:ext uri="{DCECCB84-F9BA-43D5-87BE-67443E8EF086}">
      <p15:sldGuideLst>
        <p15:guide id="1" orient="horz" pos="107">
          <p15:clr>
            <a:srgbClr val="FBAE40"/>
          </p15:clr>
        </p15:guide>
        <p15:guide id="2" pos="2880">
          <p15:clr>
            <a:srgbClr val="FBAE40"/>
          </p15:clr>
        </p15:guide>
        <p15:guide id="3" pos="58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3"/>
          <p:cNvSpPr txBox="1"/>
          <p:nvPr>
            <p:ph type="title"/>
          </p:nvPr>
        </p:nvSpPr>
        <p:spPr>
          <a:xfrm>
            <a:off x="389008" y="156772"/>
            <a:ext cx="8126342" cy="86097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21" Type="http://schemas.openxmlformats.org/officeDocument/2006/relationships/theme" Target="../theme/theme3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30.xml"/><Relationship Id="rId6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type="title"/>
          </p:nvPr>
        </p:nvSpPr>
        <p:spPr>
          <a:xfrm>
            <a:off x="389008" y="156772"/>
            <a:ext cx="8126342" cy="86097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Calibri"/>
              <a:buNone/>
              <a:defRPr b="1" i="0" sz="33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g"/><Relationship Id="rId4" Type="http://schemas.openxmlformats.org/officeDocument/2006/relationships/image" Target="../media/image3.png"/><Relationship Id="rId5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uilding image" id="283" name="Google Shape;283;p34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20743" r="20743" t="0"/>
          <a:stretch/>
        </p:blipFill>
        <p:spPr>
          <a:xfrm>
            <a:off x="1253954" y="0"/>
            <a:ext cx="3321392" cy="3852817"/>
          </a:xfrm>
          <a:prstGeom prst="rect">
            <a:avLst/>
          </a:prstGeom>
          <a:noFill/>
          <a:ln>
            <a:noFill/>
          </a:ln>
        </p:spPr>
      </p:pic>
      <p:sp>
        <p:nvSpPr>
          <p:cNvPr id="284" name="Google Shape;284;p34"/>
          <p:cNvSpPr/>
          <p:nvPr/>
        </p:nvSpPr>
        <p:spPr>
          <a:xfrm>
            <a:off x="1963946" y="1146344"/>
            <a:ext cx="1809749" cy="1560129"/>
          </a:xfrm>
          <a:prstGeom prst="hexagon">
            <a:avLst>
              <a:gd fmla="val 25000" name="adj"/>
              <a:gd fmla="val 115470" name="vf"/>
            </a:avLst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34"/>
          <p:cNvSpPr txBox="1"/>
          <p:nvPr>
            <p:ph type="ctrTitle"/>
          </p:nvPr>
        </p:nvSpPr>
        <p:spPr>
          <a:xfrm>
            <a:off x="4814550" y="1637700"/>
            <a:ext cx="4159200" cy="1212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r>
              <a:rPr lang="fr" sz="3300"/>
              <a:t>Détecteur de triches</a:t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r>
              <a:t/>
            </a:r>
            <a:endParaRPr sz="33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r>
              <a:rPr lang="fr" sz="3300"/>
              <a:t>Remote Exam Proctoring</a:t>
            </a:r>
            <a:endParaRPr sz="3300"/>
          </a:p>
        </p:txBody>
      </p:sp>
      <p:pic>
        <p:nvPicPr>
          <p:cNvPr id="286" name="Google Shape;286;p3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77105" y="4027305"/>
            <a:ext cx="2181573" cy="942439"/>
          </a:xfrm>
          <a:prstGeom prst="rect">
            <a:avLst/>
          </a:prstGeom>
          <a:noFill/>
          <a:ln>
            <a:noFill/>
          </a:ln>
        </p:spPr>
      </p:pic>
      <p:sp>
        <p:nvSpPr>
          <p:cNvPr id="287" name="Google Shape;287;p34"/>
          <p:cNvSpPr txBox="1"/>
          <p:nvPr/>
        </p:nvSpPr>
        <p:spPr>
          <a:xfrm>
            <a:off x="412901" y="4027300"/>
            <a:ext cx="2817000" cy="9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</a:rPr>
              <a:t>Présenté par :</a:t>
            </a:r>
            <a:endParaRPr sz="15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fr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Christophe ISHIMWE NGABO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Andriamisaina MANOA</a:t>
            </a:r>
            <a:endParaRPr sz="1100"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5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Halima RAFIK</a:t>
            </a:r>
            <a:endParaRPr sz="15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34"/>
          <p:cNvSpPr txBox="1"/>
          <p:nvPr/>
        </p:nvSpPr>
        <p:spPr>
          <a:xfrm>
            <a:off x="3888100" y="4027300"/>
            <a:ext cx="7020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Encadré par :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M. Osmani </a:t>
            </a:r>
            <a:r>
              <a:rPr lang="fr"/>
              <a:t>AOMAR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2" name="Google Shape;382;p43" title="Building image"/>
          <p:cNvPicPr preferRelativeResize="0"/>
          <p:nvPr>
            <p:ph idx="5" type="pic"/>
          </p:nvPr>
        </p:nvPicPr>
        <p:blipFill rotWithShape="1">
          <a:blip r:embed="rId3">
            <a:alphaModFix/>
          </a:blip>
          <a:srcRect b="0" l="20743" r="20743" t="0"/>
          <a:stretch/>
        </p:blipFill>
        <p:spPr>
          <a:xfrm>
            <a:off x="1262549" y="645708"/>
            <a:ext cx="3321392" cy="3852817"/>
          </a:xfrm>
          <a:prstGeom prst="rect">
            <a:avLst/>
          </a:prstGeom>
          <a:noFill/>
          <a:ln>
            <a:noFill/>
          </a:ln>
        </p:spPr>
      </p:pic>
      <p:sp>
        <p:nvSpPr>
          <p:cNvPr id="383" name="Google Shape;383;p43"/>
          <p:cNvSpPr/>
          <p:nvPr/>
        </p:nvSpPr>
        <p:spPr>
          <a:xfrm>
            <a:off x="2009777" y="1791685"/>
            <a:ext cx="1809749" cy="1560129"/>
          </a:xfrm>
          <a:prstGeom prst="hexagon">
            <a:avLst>
              <a:gd fmla="val 25000" name="adj"/>
              <a:gd fmla="val 115470" name="vf"/>
            </a:avLst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43"/>
          <p:cNvSpPr txBox="1"/>
          <p:nvPr>
            <p:ph type="ctrTitle"/>
          </p:nvPr>
        </p:nvSpPr>
        <p:spPr>
          <a:xfrm>
            <a:off x="4781791" y="1365767"/>
            <a:ext cx="3640180" cy="121218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</a:pPr>
            <a:r>
              <a:rPr lang="fr"/>
              <a:t>Thank </a:t>
            </a:r>
            <a:r>
              <a:rPr b="0" lang="fr"/>
              <a:t>You.</a:t>
            </a:r>
            <a:endParaRPr/>
          </a:p>
        </p:txBody>
      </p:sp>
      <p:sp>
        <p:nvSpPr>
          <p:cNvPr id="385" name="Google Shape;385;p43"/>
          <p:cNvSpPr/>
          <p:nvPr/>
        </p:nvSpPr>
        <p:spPr>
          <a:xfrm>
            <a:off x="4781791" y="2571750"/>
            <a:ext cx="385857" cy="1311230"/>
          </a:xfrm>
          <a:prstGeom prst="rect">
            <a:avLst/>
          </a:prstGeom>
          <a:solidFill>
            <a:srgbClr val="F2F2F2"/>
          </a:solidFill>
          <a:ln cap="flat" cmpd="sng" w="12700">
            <a:solidFill>
              <a:srgbClr val="F2F2F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86" name="Google Shape;386;p4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47774" y="4263130"/>
            <a:ext cx="1635679" cy="7066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5"/>
          <p:cNvSpPr txBox="1"/>
          <p:nvPr>
            <p:ph type="title"/>
          </p:nvPr>
        </p:nvSpPr>
        <p:spPr>
          <a:xfrm>
            <a:off x="1007061" y="930832"/>
            <a:ext cx="5506967" cy="9116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Calibri"/>
              <a:buNone/>
            </a:pPr>
            <a:r>
              <a:rPr lang="fr" sz="3600"/>
              <a:t>PLAN</a:t>
            </a:r>
            <a:endParaRPr b="0" sz="3600"/>
          </a:p>
        </p:txBody>
      </p:sp>
      <p:sp>
        <p:nvSpPr>
          <p:cNvPr id="294" name="Google Shape;294;p35"/>
          <p:cNvSpPr txBox="1"/>
          <p:nvPr>
            <p:ph idx="1" type="body"/>
          </p:nvPr>
        </p:nvSpPr>
        <p:spPr>
          <a:xfrm>
            <a:off x="864878" y="1993962"/>
            <a:ext cx="3707122" cy="221870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fontScale="92500" lnSpcReduction="20000"/>
          </a:bodyPr>
          <a:lstStyle/>
          <a:p>
            <a:pPr indent="-174148" lvl="0" marL="177800" rtl="0" algn="l">
              <a:lnSpc>
                <a:spcPct val="2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Noto Sans Symbols"/>
              <a:buChar char="❖"/>
            </a:pPr>
            <a:r>
              <a:rPr lang="fr" sz="2100"/>
              <a:t>  Généralité</a:t>
            </a:r>
            <a:endParaRPr/>
          </a:p>
          <a:p>
            <a:pPr indent="-174148" lvl="0" marL="177800" rtl="0" algn="l">
              <a:lnSpc>
                <a:spcPct val="25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❖"/>
            </a:pPr>
            <a:r>
              <a:rPr lang="fr" sz="2100"/>
              <a:t>  Démonstration</a:t>
            </a:r>
            <a:endParaRPr/>
          </a:p>
          <a:p>
            <a:pPr indent="-174148" lvl="0" marL="177800" rtl="0" algn="l">
              <a:lnSpc>
                <a:spcPct val="250000"/>
              </a:lnSpc>
              <a:spcBef>
                <a:spcPts val="800"/>
              </a:spcBef>
              <a:spcAft>
                <a:spcPts val="0"/>
              </a:spcAft>
              <a:buSzPct val="100000"/>
              <a:buFont typeface="Noto Sans Symbols"/>
              <a:buChar char="❖"/>
            </a:pPr>
            <a:r>
              <a:rPr lang="fr" sz="2100"/>
              <a:t>  Conclusion</a:t>
            </a:r>
            <a:endParaRPr/>
          </a:p>
        </p:txBody>
      </p:sp>
      <p:pic>
        <p:nvPicPr>
          <p:cNvPr id="295" name="Google Shape;295;p35" title="Skyline"/>
          <p:cNvPicPr preferRelativeResize="0"/>
          <p:nvPr>
            <p:ph idx="3" type="pic"/>
          </p:nvPr>
        </p:nvPicPr>
        <p:blipFill rotWithShape="1">
          <a:blip r:embed="rId3">
            <a:alphaModFix/>
          </a:blip>
          <a:srcRect b="0" l="23312" r="23313" t="0"/>
          <a:stretch/>
        </p:blipFill>
        <p:spPr>
          <a:xfrm>
            <a:off x="4953000" y="0"/>
            <a:ext cx="4191000" cy="515418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296" name="Google Shape;296;p35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Add a footer</a:t>
            </a:r>
            <a:endParaRPr/>
          </a:p>
        </p:txBody>
      </p:sp>
      <p:sp>
        <p:nvSpPr>
          <p:cNvPr id="297" name="Google Shape;297;p35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6"/>
          <p:cNvSpPr txBox="1"/>
          <p:nvPr>
            <p:ph type="title"/>
          </p:nvPr>
        </p:nvSpPr>
        <p:spPr>
          <a:xfrm>
            <a:off x="1378849" y="2115913"/>
            <a:ext cx="5506966" cy="91167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Calibri"/>
              <a:buNone/>
            </a:pPr>
            <a:r>
              <a:rPr lang="fr"/>
              <a:t>GÉNÉRALITÉS</a:t>
            </a:r>
            <a:endParaRPr b="0"/>
          </a:p>
        </p:txBody>
      </p:sp>
      <p:pic>
        <p:nvPicPr>
          <p:cNvPr id="303" name="Google Shape;303;p36" title="Buildings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3492" r="13492" t="0"/>
          <a:stretch/>
        </p:blipFill>
        <p:spPr>
          <a:xfrm>
            <a:off x="4627633" y="1076325"/>
            <a:ext cx="4516366" cy="4067175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304" name="Google Shape;304;p36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Add a footer</a:t>
            </a:r>
            <a:endParaRPr/>
          </a:p>
        </p:txBody>
      </p:sp>
      <p:sp>
        <p:nvSpPr>
          <p:cNvPr id="305" name="Google Shape;305;p36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06" name="Google Shape;306;p36"/>
          <p:cNvSpPr/>
          <p:nvPr/>
        </p:nvSpPr>
        <p:spPr>
          <a:xfrm>
            <a:off x="8123350" y="154551"/>
            <a:ext cx="888600" cy="827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0123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37"/>
          <p:cNvSpPr txBox="1"/>
          <p:nvPr>
            <p:ph type="title"/>
          </p:nvPr>
        </p:nvSpPr>
        <p:spPr>
          <a:xfrm>
            <a:off x="253897" y="-215892"/>
            <a:ext cx="6249917" cy="86097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fr"/>
              <a:t>Detecteur de triche</a:t>
            </a:r>
            <a:endParaRPr b="0"/>
          </a:p>
        </p:txBody>
      </p:sp>
      <p:sp>
        <p:nvSpPr>
          <p:cNvPr id="312" name="Google Shape;312;p37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Add a footer</a:t>
            </a:r>
            <a:endParaRPr/>
          </a:p>
        </p:txBody>
      </p:sp>
      <p:sp>
        <p:nvSpPr>
          <p:cNvPr id="313" name="Google Shape;313;p37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cxnSp>
        <p:nvCxnSpPr>
          <p:cNvPr id="314" name="Google Shape;314;p37"/>
          <p:cNvCxnSpPr/>
          <p:nvPr/>
        </p:nvCxnSpPr>
        <p:spPr>
          <a:xfrm>
            <a:off x="137987" y="639061"/>
            <a:ext cx="3860902" cy="27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15" name="Google Shape;315;p37"/>
          <p:cNvSpPr txBox="1"/>
          <p:nvPr>
            <p:ph idx="1" type="body"/>
          </p:nvPr>
        </p:nvSpPr>
        <p:spPr>
          <a:xfrm>
            <a:off x="3339998" y="1195343"/>
            <a:ext cx="54810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b="1" lang="fr" sz="3000">
                <a:solidFill>
                  <a:schemeClr val="accent2"/>
                </a:solidFill>
              </a:rPr>
              <a:t>Objectifs</a:t>
            </a:r>
            <a:endParaRPr b="1" sz="2100">
              <a:solidFill>
                <a:schemeClr val="accent2"/>
              </a:solidFill>
            </a:endParaRPr>
          </a:p>
        </p:txBody>
      </p:sp>
      <p:sp>
        <p:nvSpPr>
          <p:cNvPr id="316" name="Google Shape;316;p37"/>
          <p:cNvSpPr/>
          <p:nvPr/>
        </p:nvSpPr>
        <p:spPr>
          <a:xfrm>
            <a:off x="8360225" y="125580"/>
            <a:ext cx="529800" cy="7776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019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37"/>
          <p:cNvSpPr txBox="1"/>
          <p:nvPr/>
        </p:nvSpPr>
        <p:spPr>
          <a:xfrm>
            <a:off x="2290599" y="1858167"/>
            <a:ext cx="5784455" cy="2424112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77800" lvl="0" marL="177800" marR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⮚"/>
            </a:pPr>
            <a:r>
              <a:rPr lang="f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Minimiser les fraudes</a:t>
            </a:r>
            <a:endParaRPr sz="1100"/>
          </a:p>
          <a:p>
            <a:pPr indent="-177800" lvl="0" marL="177800" marR="0" rtl="0" algn="l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Noto Sans Symbols"/>
              <a:buChar char="⮚"/>
            </a:pPr>
            <a:r>
              <a:rPr lang="fr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Avoir des examens sans triches</a:t>
            </a:r>
            <a:endParaRPr sz="11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38"/>
          <p:cNvSpPr txBox="1"/>
          <p:nvPr>
            <p:ph type="title"/>
          </p:nvPr>
        </p:nvSpPr>
        <p:spPr>
          <a:xfrm>
            <a:off x="390524" y="-153175"/>
            <a:ext cx="62499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fr"/>
              <a:t>Détecteur de triche</a:t>
            </a:r>
            <a:endParaRPr b="0"/>
          </a:p>
        </p:txBody>
      </p:sp>
      <p:sp>
        <p:nvSpPr>
          <p:cNvPr id="323" name="Google Shape;323;p38"/>
          <p:cNvSpPr txBox="1"/>
          <p:nvPr>
            <p:ph idx="3" type="body"/>
          </p:nvPr>
        </p:nvSpPr>
        <p:spPr>
          <a:xfrm>
            <a:off x="6239479" y="500325"/>
            <a:ext cx="2085900" cy="585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fr" sz="2700"/>
              <a:t>Architecture</a:t>
            </a:r>
            <a:endParaRPr/>
          </a:p>
        </p:txBody>
      </p:sp>
      <p:sp>
        <p:nvSpPr>
          <p:cNvPr id="324" name="Google Shape;324;p38"/>
          <p:cNvSpPr txBox="1"/>
          <p:nvPr>
            <p:ph idx="11" type="ftr"/>
          </p:nvPr>
        </p:nvSpPr>
        <p:spPr>
          <a:xfrm>
            <a:off x="253897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Add a footer</a:t>
            </a:r>
            <a:endParaRPr/>
          </a:p>
        </p:txBody>
      </p:sp>
      <p:sp>
        <p:nvSpPr>
          <p:cNvPr id="325" name="Google Shape;325;p38"/>
          <p:cNvSpPr txBox="1"/>
          <p:nvPr>
            <p:ph idx="12" type="sldNum"/>
          </p:nvPr>
        </p:nvSpPr>
        <p:spPr>
          <a:xfrm>
            <a:off x="8360228" y="4767263"/>
            <a:ext cx="555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 sz="9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900">
              <a:solidFill>
                <a:srgbClr val="9E9E9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26" name="Google Shape;326;p38"/>
          <p:cNvCxnSpPr/>
          <p:nvPr/>
        </p:nvCxnSpPr>
        <p:spPr>
          <a:xfrm>
            <a:off x="253897" y="707802"/>
            <a:ext cx="3861000" cy="27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27" name="Google Shape;327;p38"/>
          <p:cNvSpPr/>
          <p:nvPr/>
        </p:nvSpPr>
        <p:spPr>
          <a:xfrm>
            <a:off x="8282725" y="64125"/>
            <a:ext cx="555300" cy="1022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019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38"/>
          <p:cNvSpPr/>
          <p:nvPr/>
        </p:nvSpPr>
        <p:spPr>
          <a:xfrm>
            <a:off x="611275" y="1589850"/>
            <a:ext cx="1466100" cy="981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</a:rPr>
              <a:t>MLIoT-Sensors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29" name="Google Shape;329;p38"/>
          <p:cNvSpPr/>
          <p:nvPr/>
        </p:nvSpPr>
        <p:spPr>
          <a:xfrm>
            <a:off x="2258450" y="3558450"/>
            <a:ext cx="1578900" cy="94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</a:rPr>
              <a:t>MLIoT-Sink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30" name="Google Shape;330;p38"/>
          <p:cNvSpPr/>
          <p:nvPr/>
        </p:nvSpPr>
        <p:spPr>
          <a:xfrm>
            <a:off x="5961550" y="3613925"/>
            <a:ext cx="1688100" cy="94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</a:rPr>
              <a:t>MLIoT-Monitor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31" name="Google Shape;331;p38"/>
          <p:cNvSpPr/>
          <p:nvPr/>
        </p:nvSpPr>
        <p:spPr>
          <a:xfrm>
            <a:off x="4382700" y="1275950"/>
            <a:ext cx="1578852" cy="1505844"/>
          </a:xfrm>
          <a:prstGeom prst="cloud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chemeClr val="lt1"/>
                </a:solidFill>
              </a:rPr>
              <a:t>LMS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332" name="Google Shape;332;p38"/>
          <p:cNvSpPr/>
          <p:nvPr/>
        </p:nvSpPr>
        <p:spPr>
          <a:xfrm rot="2945081">
            <a:off x="1333854" y="2945591"/>
            <a:ext cx="926188" cy="248410"/>
          </a:xfrm>
          <a:prstGeom prst="rightArrow">
            <a:avLst>
              <a:gd fmla="val 50000" name="adj1"/>
              <a:gd fmla="val 50581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38"/>
          <p:cNvSpPr/>
          <p:nvPr/>
        </p:nvSpPr>
        <p:spPr>
          <a:xfrm>
            <a:off x="4388250" y="3927875"/>
            <a:ext cx="1022400" cy="317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38"/>
          <p:cNvSpPr/>
          <p:nvPr/>
        </p:nvSpPr>
        <p:spPr>
          <a:xfrm rot="-2513539">
            <a:off x="3693014" y="2878543"/>
            <a:ext cx="794330" cy="198015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9"/>
          <p:cNvSpPr txBox="1"/>
          <p:nvPr>
            <p:ph type="title"/>
          </p:nvPr>
        </p:nvSpPr>
        <p:spPr>
          <a:xfrm>
            <a:off x="390524" y="-153175"/>
            <a:ext cx="62499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fr"/>
              <a:t>Détecteur de triche</a:t>
            </a:r>
            <a:endParaRPr b="0"/>
          </a:p>
        </p:txBody>
      </p:sp>
      <p:sp>
        <p:nvSpPr>
          <p:cNvPr id="340" name="Google Shape;340;p39"/>
          <p:cNvSpPr txBox="1"/>
          <p:nvPr>
            <p:ph idx="3" type="body"/>
          </p:nvPr>
        </p:nvSpPr>
        <p:spPr>
          <a:xfrm>
            <a:off x="4490784" y="778659"/>
            <a:ext cx="4106700" cy="585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fr" sz="2700"/>
              <a:t>Fonctionnalités</a:t>
            </a:r>
            <a:endParaRPr/>
          </a:p>
        </p:txBody>
      </p:sp>
      <p:sp>
        <p:nvSpPr>
          <p:cNvPr id="341" name="Google Shape;341;p39"/>
          <p:cNvSpPr txBox="1"/>
          <p:nvPr>
            <p:ph idx="4" type="body"/>
          </p:nvPr>
        </p:nvSpPr>
        <p:spPr>
          <a:xfrm>
            <a:off x="430150" y="1719250"/>
            <a:ext cx="7852500" cy="28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</a:pPr>
            <a:r>
              <a:rPr lang="fr"/>
              <a:t>Reconnaissance faciale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Détection des objets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Speech to text et la corrélation avec les questionnaires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Détection de mouvements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Reconnaissance de la taille d’écran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Reconnaissance de la page d’examen par QR code</a:t>
            </a:r>
            <a:endParaRPr/>
          </a:p>
        </p:txBody>
      </p:sp>
      <p:sp>
        <p:nvSpPr>
          <p:cNvPr id="342" name="Google Shape;342;p39"/>
          <p:cNvSpPr txBox="1"/>
          <p:nvPr>
            <p:ph idx="11" type="ftr"/>
          </p:nvPr>
        </p:nvSpPr>
        <p:spPr>
          <a:xfrm>
            <a:off x="253897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Add a footer</a:t>
            </a:r>
            <a:endParaRPr/>
          </a:p>
        </p:txBody>
      </p:sp>
      <p:sp>
        <p:nvSpPr>
          <p:cNvPr id="343" name="Google Shape;343;p39"/>
          <p:cNvSpPr txBox="1"/>
          <p:nvPr>
            <p:ph idx="12" type="sldNum"/>
          </p:nvPr>
        </p:nvSpPr>
        <p:spPr>
          <a:xfrm>
            <a:off x="8360228" y="4767263"/>
            <a:ext cx="555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 sz="9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900">
              <a:solidFill>
                <a:srgbClr val="9E9E9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4" name="Google Shape;344;p39"/>
          <p:cNvCxnSpPr/>
          <p:nvPr/>
        </p:nvCxnSpPr>
        <p:spPr>
          <a:xfrm>
            <a:off x="253897" y="707802"/>
            <a:ext cx="3861000" cy="27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45" name="Google Shape;345;p39"/>
          <p:cNvSpPr/>
          <p:nvPr/>
        </p:nvSpPr>
        <p:spPr>
          <a:xfrm>
            <a:off x="8282725" y="64125"/>
            <a:ext cx="555300" cy="1022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019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40"/>
          <p:cNvSpPr txBox="1"/>
          <p:nvPr>
            <p:ph type="title"/>
          </p:nvPr>
        </p:nvSpPr>
        <p:spPr>
          <a:xfrm>
            <a:off x="390524" y="-153175"/>
            <a:ext cx="62499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</a:pPr>
            <a:r>
              <a:rPr lang="fr"/>
              <a:t>Détecteur de triche</a:t>
            </a:r>
            <a:endParaRPr b="0"/>
          </a:p>
        </p:txBody>
      </p:sp>
      <p:sp>
        <p:nvSpPr>
          <p:cNvPr id="351" name="Google Shape;351;p40"/>
          <p:cNvSpPr txBox="1"/>
          <p:nvPr>
            <p:ph idx="3" type="body"/>
          </p:nvPr>
        </p:nvSpPr>
        <p:spPr>
          <a:xfrm>
            <a:off x="3272384" y="1143234"/>
            <a:ext cx="4106700" cy="5859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fr" sz="2700"/>
              <a:t>Les technologies</a:t>
            </a:r>
            <a:endParaRPr/>
          </a:p>
        </p:txBody>
      </p:sp>
      <p:sp>
        <p:nvSpPr>
          <p:cNvPr id="352" name="Google Shape;352;p40"/>
          <p:cNvSpPr txBox="1"/>
          <p:nvPr>
            <p:ph idx="4" type="body"/>
          </p:nvPr>
        </p:nvSpPr>
        <p:spPr>
          <a:xfrm>
            <a:off x="390534" y="2274660"/>
            <a:ext cx="4106700" cy="24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•"/>
            </a:pPr>
            <a:r>
              <a:rPr lang="fr"/>
              <a:t>OpenCV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gTTS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SpeechRecognition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Pyzbar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Pytesseract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Pyautogui</a:t>
            </a:r>
            <a:endParaRPr/>
          </a:p>
          <a:p>
            <a:pPr indent="-177800" lvl="0" marL="1778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fr"/>
              <a:t>Spacy</a:t>
            </a:r>
            <a:endParaRPr/>
          </a:p>
        </p:txBody>
      </p:sp>
      <p:sp>
        <p:nvSpPr>
          <p:cNvPr id="353" name="Google Shape;353;p40"/>
          <p:cNvSpPr txBox="1"/>
          <p:nvPr>
            <p:ph idx="11" type="ftr"/>
          </p:nvPr>
        </p:nvSpPr>
        <p:spPr>
          <a:xfrm>
            <a:off x="253897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9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Add a footer</a:t>
            </a:r>
            <a:endParaRPr/>
          </a:p>
        </p:txBody>
      </p:sp>
      <p:sp>
        <p:nvSpPr>
          <p:cNvPr id="354" name="Google Shape;354;p40"/>
          <p:cNvSpPr txBox="1"/>
          <p:nvPr>
            <p:ph idx="12" type="sldNum"/>
          </p:nvPr>
        </p:nvSpPr>
        <p:spPr>
          <a:xfrm>
            <a:off x="8360228" y="4767263"/>
            <a:ext cx="5553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 sz="900">
                <a:solidFill>
                  <a:srgbClr val="9E9E9E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900">
              <a:solidFill>
                <a:srgbClr val="9E9E9E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55" name="Google Shape;355;p40"/>
          <p:cNvCxnSpPr/>
          <p:nvPr/>
        </p:nvCxnSpPr>
        <p:spPr>
          <a:xfrm>
            <a:off x="253897" y="707802"/>
            <a:ext cx="3861000" cy="27000"/>
          </a:xfrm>
          <a:prstGeom prst="straightConnector1">
            <a:avLst/>
          </a:prstGeom>
          <a:noFill/>
          <a:ln cap="flat" cmpd="sng" w="19050">
            <a:solidFill>
              <a:srgbClr val="00B0F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356" name="Google Shape;356;p40"/>
          <p:cNvSpPr/>
          <p:nvPr/>
        </p:nvSpPr>
        <p:spPr>
          <a:xfrm>
            <a:off x="8282725" y="64125"/>
            <a:ext cx="555300" cy="1022100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00194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p40"/>
          <p:cNvSpPr txBox="1"/>
          <p:nvPr/>
        </p:nvSpPr>
        <p:spPr>
          <a:xfrm flipH="1">
            <a:off x="390532" y="1859846"/>
            <a:ext cx="30861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5CB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Librairies</a:t>
            </a:r>
            <a:endParaRPr sz="1100"/>
          </a:p>
        </p:txBody>
      </p:sp>
      <p:sp>
        <p:nvSpPr>
          <p:cNvPr id="358" name="Google Shape;358;p40"/>
          <p:cNvSpPr txBox="1"/>
          <p:nvPr/>
        </p:nvSpPr>
        <p:spPr>
          <a:xfrm>
            <a:off x="5095574" y="1914825"/>
            <a:ext cx="34794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5CB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Langage informatique</a:t>
            </a:r>
            <a:endParaRPr sz="1100"/>
          </a:p>
        </p:txBody>
      </p:sp>
      <p:sp>
        <p:nvSpPr>
          <p:cNvPr id="359" name="Google Shape;359;p40"/>
          <p:cNvSpPr txBox="1"/>
          <p:nvPr/>
        </p:nvSpPr>
        <p:spPr>
          <a:xfrm>
            <a:off x="5037300" y="2383322"/>
            <a:ext cx="3479400" cy="1571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7800" lvl="0" marL="177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lang="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Java (Android &amp; JavaFX)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lang="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Python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lang="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Javascript (Node JS)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lang="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Typescript (Angular)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40"/>
          <p:cNvSpPr txBox="1"/>
          <p:nvPr/>
        </p:nvSpPr>
        <p:spPr>
          <a:xfrm>
            <a:off x="5168724" y="3842500"/>
            <a:ext cx="34794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5CBFFF"/>
                </a:solidFill>
                <a:latin typeface="Arial Rounded"/>
                <a:ea typeface="Arial Rounded"/>
                <a:cs typeface="Arial Rounded"/>
                <a:sym typeface="Arial Rounded"/>
              </a:rPr>
              <a:t>Protocoles</a:t>
            </a:r>
            <a:endParaRPr sz="1100"/>
          </a:p>
        </p:txBody>
      </p:sp>
      <p:sp>
        <p:nvSpPr>
          <p:cNvPr id="361" name="Google Shape;361;p40"/>
          <p:cNvSpPr txBox="1"/>
          <p:nvPr/>
        </p:nvSpPr>
        <p:spPr>
          <a:xfrm>
            <a:off x="5095575" y="4188699"/>
            <a:ext cx="2049600" cy="861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778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lang="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gRPC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7800" lvl="0" marL="1778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Char char="•"/>
            </a:pPr>
            <a:r>
              <a:rPr lang="fr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HTTPS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1"/>
          <p:cNvSpPr txBox="1"/>
          <p:nvPr>
            <p:ph type="title"/>
          </p:nvPr>
        </p:nvSpPr>
        <p:spPr>
          <a:xfrm>
            <a:off x="920774" y="2115913"/>
            <a:ext cx="5507100" cy="9117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Calibri"/>
              <a:buNone/>
            </a:pPr>
            <a:r>
              <a:rPr lang="fr"/>
              <a:t>DÉMONSTRATION</a:t>
            </a:r>
            <a:endParaRPr/>
          </a:p>
        </p:txBody>
      </p:sp>
      <p:pic>
        <p:nvPicPr>
          <p:cNvPr id="367" name="Google Shape;367;p41" title="Buildings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0" l="13492" r="13492" t="0"/>
          <a:stretch/>
        </p:blipFill>
        <p:spPr>
          <a:xfrm>
            <a:off x="4627633" y="1076325"/>
            <a:ext cx="4516366" cy="4067175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pic>
      <p:sp>
        <p:nvSpPr>
          <p:cNvPr id="368" name="Google Shape;368;p41"/>
          <p:cNvSpPr txBox="1"/>
          <p:nvPr>
            <p:ph idx="11" type="ftr"/>
          </p:nvPr>
        </p:nvSpPr>
        <p:spPr>
          <a:xfrm>
            <a:off x="253897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Add a footer</a:t>
            </a:r>
            <a:endParaRPr/>
          </a:p>
        </p:txBody>
      </p:sp>
      <p:sp>
        <p:nvSpPr>
          <p:cNvPr id="369" name="Google Shape;369;p41"/>
          <p:cNvSpPr txBox="1"/>
          <p:nvPr>
            <p:ph idx="12" type="sldNum"/>
          </p:nvPr>
        </p:nvSpPr>
        <p:spPr>
          <a:xfrm>
            <a:off x="8360228" y="4767263"/>
            <a:ext cx="55517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  <p:sp>
        <p:nvSpPr>
          <p:cNvPr id="370" name="Google Shape;370;p41"/>
          <p:cNvSpPr/>
          <p:nvPr/>
        </p:nvSpPr>
        <p:spPr>
          <a:xfrm>
            <a:off x="8350000" y="222500"/>
            <a:ext cx="340200" cy="772200"/>
          </a:xfrm>
          <a:prstGeom prst="rect">
            <a:avLst/>
          </a:pr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2"/>
          <p:cNvSpPr txBox="1"/>
          <p:nvPr>
            <p:ph type="title"/>
          </p:nvPr>
        </p:nvSpPr>
        <p:spPr>
          <a:xfrm>
            <a:off x="5282771" y="1828636"/>
            <a:ext cx="3683700" cy="13425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Calibri"/>
              <a:buNone/>
            </a:pPr>
            <a:r>
              <a:rPr lang="fr"/>
              <a:t>CONCLUSION</a:t>
            </a:r>
            <a:endParaRPr/>
          </a:p>
        </p:txBody>
      </p:sp>
      <p:sp>
        <p:nvSpPr>
          <p:cNvPr id="376" name="Google Shape;376;p42"/>
          <p:cNvSpPr txBox="1"/>
          <p:nvPr>
            <p:ph idx="4294967295" type="ftr"/>
          </p:nvPr>
        </p:nvSpPr>
        <p:spPr>
          <a:xfrm>
            <a:off x="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Add a footer</a:t>
            </a:r>
            <a:endParaRPr/>
          </a:p>
        </p:txBody>
      </p:sp>
      <p:sp>
        <p:nvSpPr>
          <p:cNvPr id="377" name="Google Shape;377;p42"/>
          <p:cNvSpPr txBox="1"/>
          <p:nvPr>
            <p:ph idx="4294967295" type="sldNum"/>
          </p:nvPr>
        </p:nvSpPr>
        <p:spPr>
          <a:xfrm>
            <a:off x="8589169" y="4767263"/>
            <a:ext cx="5547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Custom 13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