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9" r:id="rId3"/>
    <p:sldId id="280" r:id="rId4"/>
    <p:sldId id="261" r:id="rId5"/>
    <p:sldId id="258" r:id="rId6"/>
    <p:sldId id="263" r:id="rId7"/>
    <p:sldId id="270" r:id="rId8"/>
    <p:sldId id="272" r:id="rId9"/>
    <p:sldId id="273" r:id="rId10"/>
    <p:sldId id="277" r:id="rId11"/>
    <p:sldId id="278" r:id="rId12"/>
    <p:sldId id="279" r:id="rId13"/>
    <p:sldId id="281" r:id="rId14"/>
    <p:sldId id="274" r:id="rId15"/>
    <p:sldId id="265" r:id="rId16"/>
    <p:sldId id="275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BBDA3-E982-4A72-8A2F-AF3176EA8B9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A85010A-2D88-4CC7-92BA-AAB04DF03112}">
      <dgm:prSet phldrT="[Texte]"/>
      <dgm:spPr>
        <a:solidFill>
          <a:srgbClr val="FF0000"/>
        </a:solidFill>
        <a:ln>
          <a:solidFill>
            <a:schemeClr val="bg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fr-FR" dirty="0">
              <a:latin typeface="+mj-lt"/>
            </a:rPr>
            <a:t>État de l’art</a:t>
          </a:r>
        </a:p>
      </dgm:t>
    </dgm:pt>
    <dgm:pt modelId="{1BB41695-E06E-4C85-8E14-18D0ED702256}" type="parTrans" cxnId="{AF7F1386-D7AD-4EC7-9655-65EDF01CFB43}">
      <dgm:prSet/>
      <dgm:spPr/>
      <dgm:t>
        <a:bodyPr/>
        <a:lstStyle/>
        <a:p>
          <a:endParaRPr lang="fr-FR"/>
        </a:p>
      </dgm:t>
    </dgm:pt>
    <dgm:pt modelId="{E8ABEB60-191A-4486-90BD-B46B283FBBDD}" type="sibTrans" cxnId="{AF7F1386-D7AD-4EC7-9655-65EDF01CFB43}">
      <dgm:prSet/>
      <dgm:spPr/>
      <dgm:t>
        <a:bodyPr/>
        <a:lstStyle/>
        <a:p>
          <a:endParaRPr lang="fr-FR"/>
        </a:p>
      </dgm:t>
    </dgm:pt>
    <dgm:pt modelId="{EA6418CB-E4B0-4C20-819A-DFBB6E310C5D}">
      <dgm:prSet phldrT="[Texte]"/>
      <dgm:spPr>
        <a:solidFill>
          <a:srgbClr val="FF0000"/>
        </a:solidFill>
        <a:ln>
          <a:solidFill>
            <a:schemeClr val="bg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fr-FR" dirty="0">
              <a:latin typeface="+mj-lt"/>
            </a:rPr>
            <a:t>Réalisation du projet</a:t>
          </a:r>
        </a:p>
      </dgm:t>
    </dgm:pt>
    <dgm:pt modelId="{6AE52B53-A869-4164-85F2-D635617064D1}" type="sibTrans" cxnId="{F62A3D61-3D47-4545-A8EF-C784BE98F1A2}">
      <dgm:prSet/>
      <dgm:spPr/>
      <dgm:t>
        <a:bodyPr/>
        <a:lstStyle/>
        <a:p>
          <a:endParaRPr lang="fr-FR"/>
        </a:p>
      </dgm:t>
    </dgm:pt>
    <dgm:pt modelId="{727F524F-949F-46F9-87D3-1FB4F49B9098}" type="parTrans" cxnId="{F62A3D61-3D47-4545-A8EF-C784BE98F1A2}">
      <dgm:prSet/>
      <dgm:spPr/>
      <dgm:t>
        <a:bodyPr/>
        <a:lstStyle/>
        <a:p>
          <a:endParaRPr lang="fr-FR"/>
        </a:p>
      </dgm:t>
    </dgm:pt>
    <dgm:pt modelId="{4FCECDC4-EDC9-4DB5-ABD2-641482C06782}">
      <dgm:prSet phldrT="[Texte]"/>
      <dgm:spPr>
        <a:solidFill>
          <a:srgbClr val="FF0000"/>
        </a:solidFill>
        <a:ln>
          <a:solidFill>
            <a:schemeClr val="bg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fr-FR" dirty="0">
              <a:latin typeface="+mj-lt"/>
            </a:rPr>
            <a:t>Introduction</a:t>
          </a:r>
        </a:p>
      </dgm:t>
    </dgm:pt>
    <dgm:pt modelId="{2F7E0262-D8F4-4D8A-86E8-271C3AF03302}" type="sibTrans" cxnId="{23D824B1-4952-4C06-9E9E-ECE2309C2611}">
      <dgm:prSet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fr-FR"/>
        </a:p>
      </dgm:t>
    </dgm:pt>
    <dgm:pt modelId="{398DA9E8-5C4A-4CCE-A3D9-1136C69B6113}" type="parTrans" cxnId="{23D824B1-4952-4C06-9E9E-ECE2309C2611}">
      <dgm:prSet/>
      <dgm:spPr/>
      <dgm:t>
        <a:bodyPr/>
        <a:lstStyle/>
        <a:p>
          <a:endParaRPr lang="fr-FR"/>
        </a:p>
      </dgm:t>
    </dgm:pt>
    <dgm:pt modelId="{BD30A36D-9A9A-4450-9E79-94DCFB94FCF3}">
      <dgm:prSet/>
      <dgm:spPr>
        <a:solidFill>
          <a:srgbClr val="FF0000"/>
        </a:solidFill>
        <a:ln>
          <a:solidFill>
            <a:schemeClr val="bg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fr-FR" dirty="0">
              <a:latin typeface="+mj-lt"/>
            </a:rPr>
            <a:t>Analyses</a:t>
          </a:r>
        </a:p>
      </dgm:t>
    </dgm:pt>
    <dgm:pt modelId="{3EB769D3-AF65-4FBF-83AE-100E2C8DE5A0}" type="parTrans" cxnId="{46BF7FB9-FDD7-4BF2-A629-33A0992EF7FA}">
      <dgm:prSet/>
      <dgm:spPr/>
      <dgm:t>
        <a:bodyPr/>
        <a:lstStyle/>
        <a:p>
          <a:endParaRPr lang="fr-FR"/>
        </a:p>
      </dgm:t>
    </dgm:pt>
    <dgm:pt modelId="{94CE07F8-C1C0-4791-9E78-FCE599689CFD}" type="sibTrans" cxnId="{46BF7FB9-FDD7-4BF2-A629-33A0992EF7FA}">
      <dgm:prSet/>
      <dgm:spPr/>
      <dgm:t>
        <a:bodyPr/>
        <a:lstStyle/>
        <a:p>
          <a:endParaRPr lang="fr-FR"/>
        </a:p>
      </dgm:t>
    </dgm:pt>
    <dgm:pt modelId="{F8E8761E-C5C5-448A-8B74-898C29FE8B8B}">
      <dgm:prSet/>
      <dgm:spPr>
        <a:solidFill>
          <a:srgbClr val="FF0000"/>
        </a:solidFill>
        <a:ln>
          <a:solidFill>
            <a:schemeClr val="bg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fr-FR" dirty="0">
              <a:latin typeface="+mj-lt"/>
            </a:rPr>
            <a:t>Conclusion</a:t>
          </a:r>
        </a:p>
      </dgm:t>
    </dgm:pt>
    <dgm:pt modelId="{C5670BEE-3DC7-4681-BF09-E691FD7CFC9B}" type="parTrans" cxnId="{3F333C78-8720-408D-8AE4-3FC3B1EF9A90}">
      <dgm:prSet/>
      <dgm:spPr/>
      <dgm:t>
        <a:bodyPr/>
        <a:lstStyle/>
        <a:p>
          <a:endParaRPr lang="fr-FR"/>
        </a:p>
      </dgm:t>
    </dgm:pt>
    <dgm:pt modelId="{DFF55FA2-B19F-4AB5-ABD7-325B8F3B0099}" type="sibTrans" cxnId="{3F333C78-8720-408D-8AE4-3FC3B1EF9A90}">
      <dgm:prSet/>
      <dgm:spPr/>
      <dgm:t>
        <a:bodyPr/>
        <a:lstStyle/>
        <a:p>
          <a:endParaRPr lang="fr-FR"/>
        </a:p>
      </dgm:t>
    </dgm:pt>
    <dgm:pt modelId="{DD263DAE-5886-4BE0-86A6-D724BDA69D96}" type="pres">
      <dgm:prSet presAssocID="{799BBDA3-E982-4A72-8A2F-AF3176EA8B94}" presName="Name0" presStyleCnt="0">
        <dgm:presLayoutVars>
          <dgm:chMax val="7"/>
          <dgm:chPref val="7"/>
          <dgm:dir/>
        </dgm:presLayoutVars>
      </dgm:prSet>
      <dgm:spPr/>
    </dgm:pt>
    <dgm:pt modelId="{A3DC0D35-EF74-43B5-94BB-93422645FF9E}" type="pres">
      <dgm:prSet presAssocID="{799BBDA3-E982-4A72-8A2F-AF3176EA8B94}" presName="Name1" presStyleCnt="0"/>
      <dgm:spPr/>
    </dgm:pt>
    <dgm:pt modelId="{3FDAF054-502B-46E5-9905-BD1AC6B4B6BA}" type="pres">
      <dgm:prSet presAssocID="{799BBDA3-E982-4A72-8A2F-AF3176EA8B94}" presName="cycle" presStyleCnt="0"/>
      <dgm:spPr/>
    </dgm:pt>
    <dgm:pt modelId="{FFF7C5E2-C004-4EA6-912C-E0C40133BE71}" type="pres">
      <dgm:prSet presAssocID="{799BBDA3-E982-4A72-8A2F-AF3176EA8B94}" presName="srcNode" presStyleLbl="node1" presStyleIdx="0" presStyleCnt="5"/>
      <dgm:spPr/>
    </dgm:pt>
    <dgm:pt modelId="{2199DA87-120E-4CA7-9861-5E43353457D1}" type="pres">
      <dgm:prSet presAssocID="{799BBDA3-E982-4A72-8A2F-AF3176EA8B94}" presName="conn" presStyleLbl="parChTrans1D2" presStyleIdx="0" presStyleCnt="1" custScaleY="93857" custLinFactNeighborX="-17360" custLinFactNeighborY="0"/>
      <dgm:spPr/>
    </dgm:pt>
    <dgm:pt modelId="{3AAC2796-531E-47B2-B306-D5408EFDC8E5}" type="pres">
      <dgm:prSet presAssocID="{799BBDA3-E982-4A72-8A2F-AF3176EA8B94}" presName="extraNode" presStyleLbl="node1" presStyleIdx="0" presStyleCnt="5"/>
      <dgm:spPr/>
    </dgm:pt>
    <dgm:pt modelId="{9365BD24-D3C2-4475-A5AE-7F6A18AD8510}" type="pres">
      <dgm:prSet presAssocID="{799BBDA3-E982-4A72-8A2F-AF3176EA8B94}" presName="dstNode" presStyleLbl="node1" presStyleIdx="0" presStyleCnt="5"/>
      <dgm:spPr/>
    </dgm:pt>
    <dgm:pt modelId="{32160D29-D756-4408-9CDF-8D559B9889D5}" type="pres">
      <dgm:prSet presAssocID="{4FCECDC4-EDC9-4DB5-ABD2-641482C06782}" presName="text_1" presStyleLbl="node1" presStyleIdx="0" presStyleCnt="5" custLinFactNeighborX="-297">
        <dgm:presLayoutVars>
          <dgm:bulletEnabled val="1"/>
        </dgm:presLayoutVars>
      </dgm:prSet>
      <dgm:spPr/>
    </dgm:pt>
    <dgm:pt modelId="{E0BC384F-1A10-4FC3-B582-F256BC16B354}" type="pres">
      <dgm:prSet presAssocID="{4FCECDC4-EDC9-4DB5-ABD2-641482C06782}" presName="accent_1" presStyleCnt="0"/>
      <dgm:spPr/>
    </dgm:pt>
    <dgm:pt modelId="{FDD156BF-E11D-467D-8536-61EFF277A488}" type="pres">
      <dgm:prSet presAssocID="{4FCECDC4-EDC9-4DB5-ABD2-641482C06782}" presName="accentRepeatNode" presStyleLbl="solidFgAcc1" presStyleIdx="0" presStyleCnt="5"/>
      <dgm:spPr>
        <a:solidFill>
          <a:srgbClr val="FF0000"/>
        </a:solidFill>
        <a:ln>
          <a:solidFill>
            <a:schemeClr val="bg1"/>
          </a:solidFill>
        </a:ln>
      </dgm:spPr>
    </dgm:pt>
    <dgm:pt modelId="{6B6C355B-4B9F-4D1D-BED8-E132FFF27358}" type="pres">
      <dgm:prSet presAssocID="{2A85010A-2D88-4CC7-92BA-AAB04DF03112}" presName="text_2" presStyleLbl="node1" presStyleIdx="1" presStyleCnt="5">
        <dgm:presLayoutVars>
          <dgm:bulletEnabled val="1"/>
        </dgm:presLayoutVars>
      </dgm:prSet>
      <dgm:spPr/>
    </dgm:pt>
    <dgm:pt modelId="{80F65DB0-6B51-4012-BD95-3D61753E4705}" type="pres">
      <dgm:prSet presAssocID="{2A85010A-2D88-4CC7-92BA-AAB04DF03112}" presName="accent_2" presStyleCnt="0"/>
      <dgm:spPr/>
    </dgm:pt>
    <dgm:pt modelId="{DA1F7892-6427-4CC2-987D-2A77656A578F}" type="pres">
      <dgm:prSet presAssocID="{2A85010A-2D88-4CC7-92BA-AAB04DF03112}" presName="accentRepeatNode" presStyleLbl="solidFgAcc1" presStyleIdx="1" presStyleCnt="5"/>
      <dgm:spPr>
        <a:solidFill>
          <a:srgbClr val="FF0000"/>
        </a:solidFill>
        <a:ln>
          <a:solidFill>
            <a:schemeClr val="bg1"/>
          </a:solidFill>
        </a:ln>
      </dgm:spPr>
    </dgm:pt>
    <dgm:pt modelId="{2FDC1012-610C-4E19-873A-5BC9AC45BD97}" type="pres">
      <dgm:prSet presAssocID="{EA6418CB-E4B0-4C20-819A-DFBB6E310C5D}" presName="text_3" presStyleLbl="node1" presStyleIdx="2" presStyleCnt="5">
        <dgm:presLayoutVars>
          <dgm:bulletEnabled val="1"/>
        </dgm:presLayoutVars>
      </dgm:prSet>
      <dgm:spPr/>
    </dgm:pt>
    <dgm:pt modelId="{E3FE4F71-1A7A-4B88-AB9B-8315BB690485}" type="pres">
      <dgm:prSet presAssocID="{EA6418CB-E4B0-4C20-819A-DFBB6E310C5D}" presName="accent_3" presStyleCnt="0"/>
      <dgm:spPr/>
    </dgm:pt>
    <dgm:pt modelId="{9D15BF0F-461F-4F1C-B48A-5FE1A49E90B7}" type="pres">
      <dgm:prSet presAssocID="{EA6418CB-E4B0-4C20-819A-DFBB6E310C5D}" presName="accentRepeatNode" presStyleLbl="solidFgAcc1" presStyleIdx="2" presStyleCnt="5"/>
      <dgm:spPr>
        <a:solidFill>
          <a:srgbClr val="FF0000"/>
        </a:solidFill>
        <a:ln>
          <a:solidFill>
            <a:schemeClr val="bg1"/>
          </a:solidFill>
        </a:ln>
      </dgm:spPr>
    </dgm:pt>
    <dgm:pt modelId="{352977FF-63FF-4BBC-B4E6-5997BCCA3362}" type="pres">
      <dgm:prSet presAssocID="{BD30A36D-9A9A-4450-9E79-94DCFB94FCF3}" presName="text_4" presStyleLbl="node1" presStyleIdx="3" presStyleCnt="5">
        <dgm:presLayoutVars>
          <dgm:bulletEnabled val="1"/>
        </dgm:presLayoutVars>
      </dgm:prSet>
      <dgm:spPr/>
    </dgm:pt>
    <dgm:pt modelId="{AA971288-04F7-4921-924B-834685DEEE99}" type="pres">
      <dgm:prSet presAssocID="{BD30A36D-9A9A-4450-9E79-94DCFB94FCF3}" presName="accent_4" presStyleCnt="0"/>
      <dgm:spPr/>
    </dgm:pt>
    <dgm:pt modelId="{A7AA7D4E-859C-4E9C-AF1D-CD98AFF5CD64}" type="pres">
      <dgm:prSet presAssocID="{BD30A36D-9A9A-4450-9E79-94DCFB94FCF3}" presName="accentRepeatNode" presStyleLbl="solidFgAcc1" presStyleIdx="3" presStyleCnt="5"/>
      <dgm:spPr>
        <a:solidFill>
          <a:srgbClr val="FF0000"/>
        </a:solidFill>
        <a:ln>
          <a:solidFill>
            <a:schemeClr val="bg1"/>
          </a:solidFill>
        </a:ln>
      </dgm:spPr>
    </dgm:pt>
    <dgm:pt modelId="{0A62C09C-684E-46F2-8CC7-55FC17342F18}" type="pres">
      <dgm:prSet presAssocID="{F8E8761E-C5C5-448A-8B74-898C29FE8B8B}" presName="text_5" presStyleLbl="node1" presStyleIdx="4" presStyleCnt="5">
        <dgm:presLayoutVars>
          <dgm:bulletEnabled val="1"/>
        </dgm:presLayoutVars>
      </dgm:prSet>
      <dgm:spPr/>
    </dgm:pt>
    <dgm:pt modelId="{AACE9265-5C13-40EF-81D7-6B7F833BBCC0}" type="pres">
      <dgm:prSet presAssocID="{F8E8761E-C5C5-448A-8B74-898C29FE8B8B}" presName="accent_5" presStyleCnt="0"/>
      <dgm:spPr/>
    </dgm:pt>
    <dgm:pt modelId="{F202E25E-7841-4469-8B9E-F3E4E701F3D3}" type="pres">
      <dgm:prSet presAssocID="{F8E8761E-C5C5-448A-8B74-898C29FE8B8B}" presName="accentRepeatNode" presStyleLbl="solidFgAcc1" presStyleIdx="4" presStyleCnt="5"/>
      <dgm:spPr>
        <a:solidFill>
          <a:srgbClr val="FF0000"/>
        </a:solidFill>
        <a:ln>
          <a:solidFill>
            <a:schemeClr val="bg1"/>
          </a:solidFill>
        </a:ln>
      </dgm:spPr>
    </dgm:pt>
  </dgm:ptLst>
  <dgm:cxnLst>
    <dgm:cxn modelId="{4FA1D806-7D8A-430A-BF78-14311D970893}" type="presOf" srcId="{799BBDA3-E982-4A72-8A2F-AF3176EA8B94}" destId="{DD263DAE-5886-4BE0-86A6-D724BDA69D96}" srcOrd="0" destOrd="0" presId="urn:microsoft.com/office/officeart/2008/layout/VerticalCurvedList"/>
    <dgm:cxn modelId="{82BF1738-29DD-4680-B17E-57CCC3D712D3}" type="presOf" srcId="{BD30A36D-9A9A-4450-9E79-94DCFB94FCF3}" destId="{352977FF-63FF-4BBC-B4E6-5997BCCA3362}" srcOrd="0" destOrd="0" presId="urn:microsoft.com/office/officeart/2008/layout/VerticalCurvedList"/>
    <dgm:cxn modelId="{DE03E23C-FFDB-4DC3-A416-03161AFF2EAE}" type="presOf" srcId="{F8E8761E-C5C5-448A-8B74-898C29FE8B8B}" destId="{0A62C09C-684E-46F2-8CC7-55FC17342F18}" srcOrd="0" destOrd="0" presId="urn:microsoft.com/office/officeart/2008/layout/VerticalCurvedList"/>
    <dgm:cxn modelId="{F62A3D61-3D47-4545-A8EF-C784BE98F1A2}" srcId="{799BBDA3-E982-4A72-8A2F-AF3176EA8B94}" destId="{EA6418CB-E4B0-4C20-819A-DFBB6E310C5D}" srcOrd="2" destOrd="0" parTransId="{727F524F-949F-46F9-87D3-1FB4F49B9098}" sibTransId="{6AE52B53-A869-4164-85F2-D635617064D1}"/>
    <dgm:cxn modelId="{20F9B465-603D-4BB4-8727-0189924FE24E}" type="presOf" srcId="{2F7E0262-D8F4-4D8A-86E8-271C3AF03302}" destId="{2199DA87-120E-4CA7-9861-5E43353457D1}" srcOrd="0" destOrd="0" presId="urn:microsoft.com/office/officeart/2008/layout/VerticalCurvedList"/>
    <dgm:cxn modelId="{B5681467-01F0-44C2-9B34-0CF6E307DE0D}" type="presOf" srcId="{EA6418CB-E4B0-4C20-819A-DFBB6E310C5D}" destId="{2FDC1012-610C-4E19-873A-5BC9AC45BD97}" srcOrd="0" destOrd="0" presId="urn:microsoft.com/office/officeart/2008/layout/VerticalCurvedList"/>
    <dgm:cxn modelId="{3F333C78-8720-408D-8AE4-3FC3B1EF9A90}" srcId="{799BBDA3-E982-4A72-8A2F-AF3176EA8B94}" destId="{F8E8761E-C5C5-448A-8B74-898C29FE8B8B}" srcOrd="4" destOrd="0" parTransId="{C5670BEE-3DC7-4681-BF09-E691FD7CFC9B}" sibTransId="{DFF55FA2-B19F-4AB5-ABD7-325B8F3B0099}"/>
    <dgm:cxn modelId="{CBAC7F7C-1E47-4B4B-98F7-FB068A358281}" type="presOf" srcId="{4FCECDC4-EDC9-4DB5-ABD2-641482C06782}" destId="{32160D29-D756-4408-9CDF-8D559B9889D5}" srcOrd="0" destOrd="0" presId="urn:microsoft.com/office/officeart/2008/layout/VerticalCurvedList"/>
    <dgm:cxn modelId="{8A7AB081-6958-4AAA-A2C5-6697B5B155A2}" type="presOf" srcId="{2A85010A-2D88-4CC7-92BA-AAB04DF03112}" destId="{6B6C355B-4B9F-4D1D-BED8-E132FFF27358}" srcOrd="0" destOrd="0" presId="urn:microsoft.com/office/officeart/2008/layout/VerticalCurvedList"/>
    <dgm:cxn modelId="{AF7F1386-D7AD-4EC7-9655-65EDF01CFB43}" srcId="{799BBDA3-E982-4A72-8A2F-AF3176EA8B94}" destId="{2A85010A-2D88-4CC7-92BA-AAB04DF03112}" srcOrd="1" destOrd="0" parTransId="{1BB41695-E06E-4C85-8E14-18D0ED702256}" sibTransId="{E8ABEB60-191A-4486-90BD-B46B283FBBDD}"/>
    <dgm:cxn modelId="{23D824B1-4952-4C06-9E9E-ECE2309C2611}" srcId="{799BBDA3-E982-4A72-8A2F-AF3176EA8B94}" destId="{4FCECDC4-EDC9-4DB5-ABD2-641482C06782}" srcOrd="0" destOrd="0" parTransId="{398DA9E8-5C4A-4CCE-A3D9-1136C69B6113}" sibTransId="{2F7E0262-D8F4-4D8A-86E8-271C3AF03302}"/>
    <dgm:cxn modelId="{46BF7FB9-FDD7-4BF2-A629-33A0992EF7FA}" srcId="{799BBDA3-E982-4A72-8A2F-AF3176EA8B94}" destId="{BD30A36D-9A9A-4450-9E79-94DCFB94FCF3}" srcOrd="3" destOrd="0" parTransId="{3EB769D3-AF65-4FBF-83AE-100E2C8DE5A0}" sibTransId="{94CE07F8-C1C0-4791-9E78-FCE599689CFD}"/>
    <dgm:cxn modelId="{0D894E4E-F911-4B66-9A92-F3DCB41EC046}" type="presParOf" srcId="{DD263DAE-5886-4BE0-86A6-D724BDA69D96}" destId="{A3DC0D35-EF74-43B5-94BB-93422645FF9E}" srcOrd="0" destOrd="0" presId="urn:microsoft.com/office/officeart/2008/layout/VerticalCurvedList"/>
    <dgm:cxn modelId="{76CFA2D2-4583-409A-8B9E-B598D2914F86}" type="presParOf" srcId="{A3DC0D35-EF74-43B5-94BB-93422645FF9E}" destId="{3FDAF054-502B-46E5-9905-BD1AC6B4B6BA}" srcOrd="0" destOrd="0" presId="urn:microsoft.com/office/officeart/2008/layout/VerticalCurvedList"/>
    <dgm:cxn modelId="{17A4EA32-3BB1-4DCB-925D-33B59DD0A3EA}" type="presParOf" srcId="{3FDAF054-502B-46E5-9905-BD1AC6B4B6BA}" destId="{FFF7C5E2-C004-4EA6-912C-E0C40133BE71}" srcOrd="0" destOrd="0" presId="urn:microsoft.com/office/officeart/2008/layout/VerticalCurvedList"/>
    <dgm:cxn modelId="{99E66129-EEB1-48CD-8C24-C666D45E0DBC}" type="presParOf" srcId="{3FDAF054-502B-46E5-9905-BD1AC6B4B6BA}" destId="{2199DA87-120E-4CA7-9861-5E43353457D1}" srcOrd="1" destOrd="0" presId="urn:microsoft.com/office/officeart/2008/layout/VerticalCurvedList"/>
    <dgm:cxn modelId="{2B574617-4B94-4B8E-B962-ED079BD68D00}" type="presParOf" srcId="{3FDAF054-502B-46E5-9905-BD1AC6B4B6BA}" destId="{3AAC2796-531E-47B2-B306-D5408EFDC8E5}" srcOrd="2" destOrd="0" presId="urn:microsoft.com/office/officeart/2008/layout/VerticalCurvedList"/>
    <dgm:cxn modelId="{DE109BEB-EE41-4F33-B3EB-2EFC7CC49743}" type="presParOf" srcId="{3FDAF054-502B-46E5-9905-BD1AC6B4B6BA}" destId="{9365BD24-D3C2-4475-A5AE-7F6A18AD8510}" srcOrd="3" destOrd="0" presId="urn:microsoft.com/office/officeart/2008/layout/VerticalCurvedList"/>
    <dgm:cxn modelId="{5400D518-82B7-4E9F-8616-06A623524DFD}" type="presParOf" srcId="{A3DC0D35-EF74-43B5-94BB-93422645FF9E}" destId="{32160D29-D756-4408-9CDF-8D559B9889D5}" srcOrd="1" destOrd="0" presId="urn:microsoft.com/office/officeart/2008/layout/VerticalCurvedList"/>
    <dgm:cxn modelId="{B460863B-3D75-44E7-895A-630B1B0EE058}" type="presParOf" srcId="{A3DC0D35-EF74-43B5-94BB-93422645FF9E}" destId="{E0BC384F-1A10-4FC3-B582-F256BC16B354}" srcOrd="2" destOrd="0" presId="urn:microsoft.com/office/officeart/2008/layout/VerticalCurvedList"/>
    <dgm:cxn modelId="{7FB3F9AB-461D-4A24-A841-30B3D569E43B}" type="presParOf" srcId="{E0BC384F-1A10-4FC3-B582-F256BC16B354}" destId="{FDD156BF-E11D-467D-8536-61EFF277A488}" srcOrd="0" destOrd="0" presId="urn:microsoft.com/office/officeart/2008/layout/VerticalCurvedList"/>
    <dgm:cxn modelId="{37BF3770-74CD-4203-8BE5-C75381022024}" type="presParOf" srcId="{A3DC0D35-EF74-43B5-94BB-93422645FF9E}" destId="{6B6C355B-4B9F-4D1D-BED8-E132FFF27358}" srcOrd="3" destOrd="0" presId="urn:microsoft.com/office/officeart/2008/layout/VerticalCurvedList"/>
    <dgm:cxn modelId="{01B9D839-E0A4-4C19-9519-CA94584503B3}" type="presParOf" srcId="{A3DC0D35-EF74-43B5-94BB-93422645FF9E}" destId="{80F65DB0-6B51-4012-BD95-3D61753E4705}" srcOrd="4" destOrd="0" presId="urn:microsoft.com/office/officeart/2008/layout/VerticalCurvedList"/>
    <dgm:cxn modelId="{D647CF25-CC9B-445F-BEDC-E48016DD4CB0}" type="presParOf" srcId="{80F65DB0-6B51-4012-BD95-3D61753E4705}" destId="{DA1F7892-6427-4CC2-987D-2A77656A578F}" srcOrd="0" destOrd="0" presId="urn:microsoft.com/office/officeart/2008/layout/VerticalCurvedList"/>
    <dgm:cxn modelId="{823A83F6-60BA-43EB-A1C3-D99788CE0722}" type="presParOf" srcId="{A3DC0D35-EF74-43B5-94BB-93422645FF9E}" destId="{2FDC1012-610C-4E19-873A-5BC9AC45BD97}" srcOrd="5" destOrd="0" presId="urn:microsoft.com/office/officeart/2008/layout/VerticalCurvedList"/>
    <dgm:cxn modelId="{E24C6448-FAEF-460C-81F5-AE3C9AAA036F}" type="presParOf" srcId="{A3DC0D35-EF74-43B5-94BB-93422645FF9E}" destId="{E3FE4F71-1A7A-4B88-AB9B-8315BB690485}" srcOrd="6" destOrd="0" presId="urn:microsoft.com/office/officeart/2008/layout/VerticalCurvedList"/>
    <dgm:cxn modelId="{E0796547-E6B4-4EAC-8A41-4FF4C6D14857}" type="presParOf" srcId="{E3FE4F71-1A7A-4B88-AB9B-8315BB690485}" destId="{9D15BF0F-461F-4F1C-B48A-5FE1A49E90B7}" srcOrd="0" destOrd="0" presId="urn:microsoft.com/office/officeart/2008/layout/VerticalCurvedList"/>
    <dgm:cxn modelId="{B51750E9-09AC-4A08-9E49-E9255D2A8976}" type="presParOf" srcId="{A3DC0D35-EF74-43B5-94BB-93422645FF9E}" destId="{352977FF-63FF-4BBC-B4E6-5997BCCA3362}" srcOrd="7" destOrd="0" presId="urn:microsoft.com/office/officeart/2008/layout/VerticalCurvedList"/>
    <dgm:cxn modelId="{2D68BA95-A96F-4CD0-B071-972346748463}" type="presParOf" srcId="{A3DC0D35-EF74-43B5-94BB-93422645FF9E}" destId="{AA971288-04F7-4921-924B-834685DEEE99}" srcOrd="8" destOrd="0" presId="urn:microsoft.com/office/officeart/2008/layout/VerticalCurvedList"/>
    <dgm:cxn modelId="{BDDE9E95-D066-4FBB-951F-27834027ADA9}" type="presParOf" srcId="{AA971288-04F7-4921-924B-834685DEEE99}" destId="{A7AA7D4E-859C-4E9C-AF1D-CD98AFF5CD64}" srcOrd="0" destOrd="0" presId="urn:microsoft.com/office/officeart/2008/layout/VerticalCurvedList"/>
    <dgm:cxn modelId="{D98AC641-3185-4DA9-ACB2-68A57DDA6690}" type="presParOf" srcId="{A3DC0D35-EF74-43B5-94BB-93422645FF9E}" destId="{0A62C09C-684E-46F2-8CC7-55FC17342F18}" srcOrd="9" destOrd="0" presId="urn:microsoft.com/office/officeart/2008/layout/VerticalCurvedList"/>
    <dgm:cxn modelId="{5C515631-20BA-48BE-998D-2547276273F4}" type="presParOf" srcId="{A3DC0D35-EF74-43B5-94BB-93422645FF9E}" destId="{AACE9265-5C13-40EF-81D7-6B7F833BBCC0}" srcOrd="10" destOrd="0" presId="urn:microsoft.com/office/officeart/2008/layout/VerticalCurvedList"/>
    <dgm:cxn modelId="{CF44F5FE-758A-429D-8B72-EBBBC68584DE}" type="presParOf" srcId="{AACE9265-5C13-40EF-81D7-6B7F833BBCC0}" destId="{F202E25E-7841-4469-8B9E-F3E4E701F3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EF2402-D50A-4709-86DA-67D939C9F3F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E5BDB49-0E2E-43C9-BA5C-0D317E128D50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>
              <a:latin typeface="+mj-lt"/>
            </a:rPr>
            <a:t>Recherche des données</a:t>
          </a:r>
          <a:endParaRPr lang="fr-FR" dirty="0"/>
        </a:p>
      </dgm:t>
    </dgm:pt>
    <dgm:pt modelId="{CB519581-CA8E-4BFF-9316-55D4D8B0B79D}" type="parTrans" cxnId="{798B3EBD-BE7C-41C7-9407-1E4CD4D06AA3}">
      <dgm:prSet/>
      <dgm:spPr/>
      <dgm:t>
        <a:bodyPr/>
        <a:lstStyle/>
        <a:p>
          <a:endParaRPr lang="fr-FR"/>
        </a:p>
      </dgm:t>
    </dgm:pt>
    <dgm:pt modelId="{D9BB38F0-704D-41F9-BAB2-EF42FADBA4C2}" type="sibTrans" cxnId="{798B3EBD-BE7C-41C7-9407-1E4CD4D06AA3}">
      <dgm:prSet/>
      <dgm:spPr/>
      <dgm:t>
        <a:bodyPr/>
        <a:lstStyle/>
        <a:p>
          <a:endParaRPr lang="fr-FR"/>
        </a:p>
      </dgm:t>
    </dgm:pt>
    <dgm:pt modelId="{B0E32C61-E201-4DCA-8815-8AD2AAE198D6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>
              <a:latin typeface="+mj-lt"/>
            </a:rPr>
            <a:t>Nettoyage des données</a:t>
          </a:r>
        </a:p>
      </dgm:t>
    </dgm:pt>
    <dgm:pt modelId="{6EC98DB4-83D7-4FA0-9DE1-F9E74D852462}" type="parTrans" cxnId="{E2069BC2-8482-407C-9A5C-F5F9E016BAEC}">
      <dgm:prSet/>
      <dgm:spPr/>
      <dgm:t>
        <a:bodyPr/>
        <a:lstStyle/>
        <a:p>
          <a:endParaRPr lang="fr-FR"/>
        </a:p>
      </dgm:t>
    </dgm:pt>
    <dgm:pt modelId="{E0673316-8A85-459C-8F02-CEC7CAD6B8F5}" type="sibTrans" cxnId="{E2069BC2-8482-407C-9A5C-F5F9E016BAEC}">
      <dgm:prSet/>
      <dgm:spPr/>
      <dgm:t>
        <a:bodyPr/>
        <a:lstStyle/>
        <a:p>
          <a:endParaRPr lang="fr-FR"/>
        </a:p>
      </dgm:t>
    </dgm:pt>
    <dgm:pt modelId="{0DAFDE24-E7B3-4BD0-A71B-0C6C08CC67CE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>
              <a:latin typeface="+mj-lt"/>
            </a:rPr>
            <a:t>Graphiques</a:t>
          </a:r>
        </a:p>
      </dgm:t>
    </dgm:pt>
    <dgm:pt modelId="{ACF1EA36-A02B-4716-864B-66B40C6D1019}" type="parTrans" cxnId="{6F9E0BD8-46F5-4F34-8396-0C12F96D3B15}">
      <dgm:prSet/>
      <dgm:spPr/>
      <dgm:t>
        <a:bodyPr/>
        <a:lstStyle/>
        <a:p>
          <a:endParaRPr lang="fr-FR"/>
        </a:p>
      </dgm:t>
    </dgm:pt>
    <dgm:pt modelId="{1C2058BB-39C9-44FD-BC3A-D482D5EEC33F}" type="sibTrans" cxnId="{6F9E0BD8-46F5-4F34-8396-0C12F96D3B15}">
      <dgm:prSet/>
      <dgm:spPr/>
      <dgm:t>
        <a:bodyPr/>
        <a:lstStyle/>
        <a:p>
          <a:endParaRPr lang="fr-FR"/>
        </a:p>
      </dgm:t>
    </dgm:pt>
    <dgm:pt modelId="{33C5EFCE-3BF4-424F-AB66-BDA4217B7540}">
      <dgm:prSet/>
      <dgm:spPr>
        <a:solidFill>
          <a:srgbClr val="FF0000"/>
        </a:solidFill>
      </dgm:spPr>
      <dgm:t>
        <a:bodyPr/>
        <a:lstStyle/>
        <a:p>
          <a:r>
            <a:rPr lang="fr-FR" dirty="0">
              <a:latin typeface="+mj-lt"/>
            </a:rPr>
            <a:t>Réalisation du tableau de bord</a:t>
          </a:r>
        </a:p>
      </dgm:t>
    </dgm:pt>
    <dgm:pt modelId="{DEA9EBC2-BFB0-4518-9B3D-0D8DD9E08B0F}" type="parTrans" cxnId="{B90CA662-F6AC-4D20-B3E3-5F284D480285}">
      <dgm:prSet/>
      <dgm:spPr/>
      <dgm:t>
        <a:bodyPr/>
        <a:lstStyle/>
        <a:p>
          <a:endParaRPr lang="fr-FR"/>
        </a:p>
      </dgm:t>
    </dgm:pt>
    <dgm:pt modelId="{71D99C4E-A75A-42BD-B3FA-DCC4A3BA18AA}" type="sibTrans" cxnId="{B90CA662-F6AC-4D20-B3E3-5F284D480285}">
      <dgm:prSet/>
      <dgm:spPr/>
      <dgm:t>
        <a:bodyPr/>
        <a:lstStyle/>
        <a:p>
          <a:endParaRPr lang="fr-FR"/>
        </a:p>
      </dgm:t>
    </dgm:pt>
    <dgm:pt modelId="{4CBE2D21-5C03-4DA2-98E1-033F151FACFC}">
      <dgm:prSet/>
      <dgm:spPr>
        <a:solidFill>
          <a:srgbClr val="FF0000"/>
        </a:solidFill>
        <a:ln>
          <a:solidFill>
            <a:schemeClr val="bg1"/>
          </a:solidFill>
        </a:ln>
      </dgm:spPr>
      <dgm:t>
        <a:bodyPr/>
        <a:lstStyle/>
        <a:p>
          <a:r>
            <a:rPr lang="fr-FR" dirty="0">
              <a:latin typeface="+mj-lt"/>
            </a:rPr>
            <a:t>État de l’art</a:t>
          </a:r>
        </a:p>
      </dgm:t>
    </dgm:pt>
    <dgm:pt modelId="{B7E8E525-8FDE-47F8-A444-FF50696AC462}" type="parTrans" cxnId="{7DF32E56-FCAE-4AD2-B629-D4CB7E9FB346}">
      <dgm:prSet/>
      <dgm:spPr/>
      <dgm:t>
        <a:bodyPr/>
        <a:lstStyle/>
        <a:p>
          <a:endParaRPr lang="fr-FR"/>
        </a:p>
      </dgm:t>
    </dgm:pt>
    <dgm:pt modelId="{D09487AC-4AC6-487D-AC93-623E54B25132}" type="sibTrans" cxnId="{7DF32E56-FCAE-4AD2-B629-D4CB7E9FB346}">
      <dgm:prSet/>
      <dgm:spPr/>
      <dgm:t>
        <a:bodyPr/>
        <a:lstStyle/>
        <a:p>
          <a:endParaRPr lang="fr-FR"/>
        </a:p>
      </dgm:t>
    </dgm:pt>
    <dgm:pt modelId="{27FA76E7-20F7-4D9D-9769-C4FB861795B6}" type="pres">
      <dgm:prSet presAssocID="{46EF2402-D50A-4709-86DA-67D939C9F3F4}" presName="Name0" presStyleCnt="0">
        <dgm:presLayoutVars>
          <dgm:dir/>
          <dgm:animLvl val="lvl"/>
          <dgm:resizeHandles val="exact"/>
        </dgm:presLayoutVars>
      </dgm:prSet>
      <dgm:spPr/>
    </dgm:pt>
    <dgm:pt modelId="{339292DD-5204-4E58-8E90-FDA4FCC51C08}" type="pres">
      <dgm:prSet presAssocID="{4CBE2D21-5C03-4DA2-98E1-033F151FACF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2BD81BF-4C5D-4169-BB99-7939C5A7B575}" type="pres">
      <dgm:prSet presAssocID="{D09487AC-4AC6-487D-AC93-623E54B25132}" presName="parTxOnlySpace" presStyleCnt="0"/>
      <dgm:spPr/>
    </dgm:pt>
    <dgm:pt modelId="{498F83E7-3298-4537-9D06-4AA356E81EF0}" type="pres">
      <dgm:prSet presAssocID="{BE5BDB49-0E2E-43C9-BA5C-0D317E128D5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B5019D5A-2BC9-4E53-AC13-2B3CBB7329E9}" type="pres">
      <dgm:prSet presAssocID="{D9BB38F0-704D-41F9-BAB2-EF42FADBA4C2}" presName="parTxOnlySpace" presStyleCnt="0"/>
      <dgm:spPr/>
    </dgm:pt>
    <dgm:pt modelId="{5A2E218D-83EA-4C57-9B00-976C4FCFF16B}" type="pres">
      <dgm:prSet presAssocID="{B0E32C61-E201-4DCA-8815-8AD2AAE198D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6CF3B073-FC28-4BB4-83F3-5FBCA0017B16}" type="pres">
      <dgm:prSet presAssocID="{E0673316-8A85-459C-8F02-CEC7CAD6B8F5}" presName="parTxOnlySpace" presStyleCnt="0"/>
      <dgm:spPr/>
    </dgm:pt>
    <dgm:pt modelId="{566D50EC-138C-4AF0-BD34-EA254E3E4DFC}" type="pres">
      <dgm:prSet presAssocID="{0DAFDE24-E7B3-4BD0-A71B-0C6C08CC67C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EEF8949C-DDFB-4E67-9EB9-D42997AF5DAA}" type="pres">
      <dgm:prSet presAssocID="{1C2058BB-39C9-44FD-BC3A-D482D5EEC33F}" presName="parTxOnlySpace" presStyleCnt="0"/>
      <dgm:spPr/>
    </dgm:pt>
    <dgm:pt modelId="{ECCFE98C-2C7F-4468-9B99-010D780307A1}" type="pres">
      <dgm:prSet presAssocID="{33C5EFCE-3BF4-424F-AB66-BDA4217B7540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D0ADFB23-2E28-4166-90B6-19631F61D615}" type="presOf" srcId="{46EF2402-D50A-4709-86DA-67D939C9F3F4}" destId="{27FA76E7-20F7-4D9D-9769-C4FB861795B6}" srcOrd="0" destOrd="0" presId="urn:microsoft.com/office/officeart/2005/8/layout/chevron1"/>
    <dgm:cxn modelId="{BF80633C-6AEB-4F63-B416-C5A44421A9AF}" type="presOf" srcId="{B0E32C61-E201-4DCA-8815-8AD2AAE198D6}" destId="{5A2E218D-83EA-4C57-9B00-976C4FCFF16B}" srcOrd="0" destOrd="0" presId="urn:microsoft.com/office/officeart/2005/8/layout/chevron1"/>
    <dgm:cxn modelId="{E369C260-3B9C-4417-8DD5-C6080C32F872}" type="presOf" srcId="{33C5EFCE-3BF4-424F-AB66-BDA4217B7540}" destId="{ECCFE98C-2C7F-4468-9B99-010D780307A1}" srcOrd="0" destOrd="0" presId="urn:microsoft.com/office/officeart/2005/8/layout/chevron1"/>
    <dgm:cxn modelId="{B90CA662-F6AC-4D20-B3E3-5F284D480285}" srcId="{46EF2402-D50A-4709-86DA-67D939C9F3F4}" destId="{33C5EFCE-3BF4-424F-AB66-BDA4217B7540}" srcOrd="4" destOrd="0" parTransId="{DEA9EBC2-BFB0-4518-9B3D-0D8DD9E08B0F}" sibTransId="{71D99C4E-A75A-42BD-B3FA-DCC4A3BA18AA}"/>
    <dgm:cxn modelId="{756DC849-C3EE-4A91-89B1-FA30D23F25FD}" type="presOf" srcId="{BE5BDB49-0E2E-43C9-BA5C-0D317E128D50}" destId="{498F83E7-3298-4537-9D06-4AA356E81EF0}" srcOrd="0" destOrd="0" presId="urn:microsoft.com/office/officeart/2005/8/layout/chevron1"/>
    <dgm:cxn modelId="{DB341A73-39EC-4DEB-9E29-8226B34673FA}" type="presOf" srcId="{0DAFDE24-E7B3-4BD0-A71B-0C6C08CC67CE}" destId="{566D50EC-138C-4AF0-BD34-EA254E3E4DFC}" srcOrd="0" destOrd="0" presId="urn:microsoft.com/office/officeart/2005/8/layout/chevron1"/>
    <dgm:cxn modelId="{7DF32E56-FCAE-4AD2-B629-D4CB7E9FB346}" srcId="{46EF2402-D50A-4709-86DA-67D939C9F3F4}" destId="{4CBE2D21-5C03-4DA2-98E1-033F151FACFC}" srcOrd="0" destOrd="0" parTransId="{B7E8E525-8FDE-47F8-A444-FF50696AC462}" sibTransId="{D09487AC-4AC6-487D-AC93-623E54B25132}"/>
    <dgm:cxn modelId="{798B3EBD-BE7C-41C7-9407-1E4CD4D06AA3}" srcId="{46EF2402-D50A-4709-86DA-67D939C9F3F4}" destId="{BE5BDB49-0E2E-43C9-BA5C-0D317E128D50}" srcOrd="1" destOrd="0" parTransId="{CB519581-CA8E-4BFF-9316-55D4D8B0B79D}" sibTransId="{D9BB38F0-704D-41F9-BAB2-EF42FADBA4C2}"/>
    <dgm:cxn modelId="{E2069BC2-8482-407C-9A5C-F5F9E016BAEC}" srcId="{46EF2402-D50A-4709-86DA-67D939C9F3F4}" destId="{B0E32C61-E201-4DCA-8815-8AD2AAE198D6}" srcOrd="2" destOrd="0" parTransId="{6EC98DB4-83D7-4FA0-9DE1-F9E74D852462}" sibTransId="{E0673316-8A85-459C-8F02-CEC7CAD6B8F5}"/>
    <dgm:cxn modelId="{95FAE1D3-243C-4AF9-BC78-345300E288F9}" type="presOf" srcId="{4CBE2D21-5C03-4DA2-98E1-033F151FACFC}" destId="{339292DD-5204-4E58-8E90-FDA4FCC51C08}" srcOrd="0" destOrd="0" presId="urn:microsoft.com/office/officeart/2005/8/layout/chevron1"/>
    <dgm:cxn modelId="{6F9E0BD8-46F5-4F34-8396-0C12F96D3B15}" srcId="{46EF2402-D50A-4709-86DA-67D939C9F3F4}" destId="{0DAFDE24-E7B3-4BD0-A71B-0C6C08CC67CE}" srcOrd="3" destOrd="0" parTransId="{ACF1EA36-A02B-4716-864B-66B40C6D1019}" sibTransId="{1C2058BB-39C9-44FD-BC3A-D482D5EEC33F}"/>
    <dgm:cxn modelId="{3DAB56CB-2B9B-4D0B-8C55-BB4B3DA2FBEC}" type="presParOf" srcId="{27FA76E7-20F7-4D9D-9769-C4FB861795B6}" destId="{339292DD-5204-4E58-8E90-FDA4FCC51C08}" srcOrd="0" destOrd="0" presId="urn:microsoft.com/office/officeart/2005/8/layout/chevron1"/>
    <dgm:cxn modelId="{9E182F37-75C6-46B6-8DE7-DD494C6D391D}" type="presParOf" srcId="{27FA76E7-20F7-4D9D-9769-C4FB861795B6}" destId="{12BD81BF-4C5D-4169-BB99-7939C5A7B575}" srcOrd="1" destOrd="0" presId="urn:microsoft.com/office/officeart/2005/8/layout/chevron1"/>
    <dgm:cxn modelId="{8FAB0EAA-B6FD-4F9B-BA97-ED97D96785FC}" type="presParOf" srcId="{27FA76E7-20F7-4D9D-9769-C4FB861795B6}" destId="{498F83E7-3298-4537-9D06-4AA356E81EF0}" srcOrd="2" destOrd="0" presId="urn:microsoft.com/office/officeart/2005/8/layout/chevron1"/>
    <dgm:cxn modelId="{CCB43BD9-F37C-4A83-9DB0-263F40985468}" type="presParOf" srcId="{27FA76E7-20F7-4D9D-9769-C4FB861795B6}" destId="{B5019D5A-2BC9-4E53-AC13-2B3CBB7329E9}" srcOrd="3" destOrd="0" presId="urn:microsoft.com/office/officeart/2005/8/layout/chevron1"/>
    <dgm:cxn modelId="{F4EC3D67-5C37-4158-911E-0C393B6AABAC}" type="presParOf" srcId="{27FA76E7-20F7-4D9D-9769-C4FB861795B6}" destId="{5A2E218D-83EA-4C57-9B00-976C4FCFF16B}" srcOrd="4" destOrd="0" presId="urn:microsoft.com/office/officeart/2005/8/layout/chevron1"/>
    <dgm:cxn modelId="{891715D8-D35A-4C55-9D87-E9CD14E19D65}" type="presParOf" srcId="{27FA76E7-20F7-4D9D-9769-C4FB861795B6}" destId="{6CF3B073-FC28-4BB4-83F3-5FBCA0017B16}" srcOrd="5" destOrd="0" presId="urn:microsoft.com/office/officeart/2005/8/layout/chevron1"/>
    <dgm:cxn modelId="{B300D20D-A9A5-4B32-AE75-88D30EE5C161}" type="presParOf" srcId="{27FA76E7-20F7-4D9D-9769-C4FB861795B6}" destId="{566D50EC-138C-4AF0-BD34-EA254E3E4DFC}" srcOrd="6" destOrd="0" presId="urn:microsoft.com/office/officeart/2005/8/layout/chevron1"/>
    <dgm:cxn modelId="{7BC23669-5564-4BC4-8942-E6FE08B7851D}" type="presParOf" srcId="{27FA76E7-20F7-4D9D-9769-C4FB861795B6}" destId="{EEF8949C-DDFB-4E67-9EB9-D42997AF5DAA}" srcOrd="7" destOrd="0" presId="urn:microsoft.com/office/officeart/2005/8/layout/chevron1"/>
    <dgm:cxn modelId="{77C2E848-97C9-4C4D-9086-00DB69A88D65}" type="presParOf" srcId="{27FA76E7-20F7-4D9D-9769-C4FB861795B6}" destId="{ECCFE98C-2C7F-4468-9B99-010D780307A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9DA87-120E-4CA7-9861-5E43353457D1}">
      <dsp:nvSpPr>
        <dsp:cNvPr id="0" name=""/>
        <dsp:cNvSpPr/>
      </dsp:nvSpPr>
      <dsp:spPr>
        <a:xfrm>
          <a:off x="-4114107" y="-480825"/>
          <a:ext cx="4902339" cy="4601188"/>
        </a:xfrm>
        <a:prstGeom prst="blockArc">
          <a:avLst>
            <a:gd name="adj1" fmla="val 18900000"/>
            <a:gd name="adj2" fmla="val 2700000"/>
            <a:gd name="adj3" fmla="val 441"/>
          </a:avLst>
        </a:prstGeom>
        <a:solidFill>
          <a:srgbClr val="FF0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60D29-D756-4408-9CDF-8D559B9889D5}">
      <dsp:nvSpPr>
        <dsp:cNvPr id="0" name=""/>
        <dsp:cNvSpPr/>
      </dsp:nvSpPr>
      <dsp:spPr>
        <a:xfrm>
          <a:off x="332920" y="227398"/>
          <a:ext cx="4173287" cy="455087"/>
        </a:xfrm>
        <a:prstGeom prst="rect">
          <a:avLst/>
        </a:prstGeom>
        <a:solidFill>
          <a:srgbClr val="FF0000"/>
        </a:solidFill>
        <a:ln>
          <a:solidFill>
            <a:schemeClr val="bg1"/>
          </a:solidFill>
        </a:ln>
        <a:effectLst>
          <a:innerShdw blurRad="114300">
            <a:prstClr val="black"/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22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+mj-lt"/>
            </a:rPr>
            <a:t>Introduction</a:t>
          </a:r>
        </a:p>
      </dsp:txBody>
      <dsp:txXfrm>
        <a:off x="332920" y="227398"/>
        <a:ext cx="4173287" cy="455087"/>
      </dsp:txXfrm>
    </dsp:sp>
    <dsp:sp modelId="{FDD156BF-E11D-467D-8536-61EFF277A488}">
      <dsp:nvSpPr>
        <dsp:cNvPr id="0" name=""/>
        <dsp:cNvSpPr/>
      </dsp:nvSpPr>
      <dsp:spPr>
        <a:xfrm>
          <a:off x="60885" y="170512"/>
          <a:ext cx="568859" cy="568859"/>
        </a:xfrm>
        <a:prstGeom prst="ellipse">
          <a:avLst/>
        </a:prstGeom>
        <a:solidFill>
          <a:srgbClr val="FF0000"/>
        </a:solidFill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6C355B-4B9F-4D1D-BED8-E132FFF27358}">
      <dsp:nvSpPr>
        <dsp:cNvPr id="0" name=""/>
        <dsp:cNvSpPr/>
      </dsp:nvSpPr>
      <dsp:spPr>
        <a:xfrm>
          <a:off x="671417" y="909811"/>
          <a:ext cx="3847185" cy="455087"/>
        </a:xfrm>
        <a:prstGeom prst="rect">
          <a:avLst/>
        </a:prstGeom>
        <a:solidFill>
          <a:srgbClr val="FF0000"/>
        </a:solidFill>
        <a:ln>
          <a:solidFill>
            <a:schemeClr val="bg1"/>
          </a:solidFill>
        </a:ln>
        <a:effectLst>
          <a:innerShdw blurRad="114300">
            <a:prstClr val="black"/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22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+mj-lt"/>
            </a:rPr>
            <a:t>État de l’art</a:t>
          </a:r>
        </a:p>
      </dsp:txBody>
      <dsp:txXfrm>
        <a:off x="671417" y="909811"/>
        <a:ext cx="3847185" cy="455087"/>
      </dsp:txXfrm>
    </dsp:sp>
    <dsp:sp modelId="{DA1F7892-6427-4CC2-987D-2A77656A578F}">
      <dsp:nvSpPr>
        <dsp:cNvPr id="0" name=""/>
        <dsp:cNvSpPr/>
      </dsp:nvSpPr>
      <dsp:spPr>
        <a:xfrm>
          <a:off x="386988" y="852925"/>
          <a:ext cx="568859" cy="568859"/>
        </a:xfrm>
        <a:prstGeom prst="ellipse">
          <a:avLst/>
        </a:prstGeom>
        <a:solidFill>
          <a:srgbClr val="FF0000"/>
        </a:solidFill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DC1012-610C-4E19-873A-5BC9AC45BD97}">
      <dsp:nvSpPr>
        <dsp:cNvPr id="0" name=""/>
        <dsp:cNvSpPr/>
      </dsp:nvSpPr>
      <dsp:spPr>
        <a:xfrm>
          <a:off x="771505" y="1592225"/>
          <a:ext cx="3747098" cy="455087"/>
        </a:xfrm>
        <a:prstGeom prst="rect">
          <a:avLst/>
        </a:prstGeom>
        <a:solidFill>
          <a:srgbClr val="FF0000"/>
        </a:solidFill>
        <a:ln>
          <a:solidFill>
            <a:schemeClr val="bg1"/>
          </a:solidFill>
        </a:ln>
        <a:effectLst>
          <a:innerShdw blurRad="114300">
            <a:prstClr val="black"/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22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+mj-lt"/>
            </a:rPr>
            <a:t>Réalisation du projet</a:t>
          </a:r>
        </a:p>
      </dsp:txBody>
      <dsp:txXfrm>
        <a:off x="771505" y="1592225"/>
        <a:ext cx="3747098" cy="455087"/>
      </dsp:txXfrm>
    </dsp:sp>
    <dsp:sp modelId="{9D15BF0F-461F-4F1C-B48A-5FE1A49E90B7}">
      <dsp:nvSpPr>
        <dsp:cNvPr id="0" name=""/>
        <dsp:cNvSpPr/>
      </dsp:nvSpPr>
      <dsp:spPr>
        <a:xfrm>
          <a:off x="487075" y="1535339"/>
          <a:ext cx="568859" cy="568859"/>
        </a:xfrm>
        <a:prstGeom prst="ellipse">
          <a:avLst/>
        </a:prstGeom>
        <a:solidFill>
          <a:srgbClr val="FF0000"/>
        </a:solidFill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2977FF-63FF-4BBC-B4E6-5997BCCA3362}">
      <dsp:nvSpPr>
        <dsp:cNvPr id="0" name=""/>
        <dsp:cNvSpPr/>
      </dsp:nvSpPr>
      <dsp:spPr>
        <a:xfrm>
          <a:off x="671417" y="2274638"/>
          <a:ext cx="3847185" cy="455087"/>
        </a:xfrm>
        <a:prstGeom prst="rect">
          <a:avLst/>
        </a:prstGeom>
        <a:solidFill>
          <a:srgbClr val="FF0000"/>
        </a:solidFill>
        <a:ln>
          <a:solidFill>
            <a:schemeClr val="bg1"/>
          </a:solidFill>
        </a:ln>
        <a:effectLst>
          <a:innerShdw blurRad="114300">
            <a:prstClr val="black"/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22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+mj-lt"/>
            </a:rPr>
            <a:t>Analyses</a:t>
          </a:r>
        </a:p>
      </dsp:txBody>
      <dsp:txXfrm>
        <a:off x="671417" y="2274638"/>
        <a:ext cx="3847185" cy="455087"/>
      </dsp:txXfrm>
    </dsp:sp>
    <dsp:sp modelId="{A7AA7D4E-859C-4E9C-AF1D-CD98AFF5CD64}">
      <dsp:nvSpPr>
        <dsp:cNvPr id="0" name=""/>
        <dsp:cNvSpPr/>
      </dsp:nvSpPr>
      <dsp:spPr>
        <a:xfrm>
          <a:off x="386988" y="2217752"/>
          <a:ext cx="568859" cy="568859"/>
        </a:xfrm>
        <a:prstGeom prst="ellipse">
          <a:avLst/>
        </a:prstGeom>
        <a:solidFill>
          <a:srgbClr val="FF0000"/>
        </a:solidFill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62C09C-684E-46F2-8CC7-55FC17342F18}">
      <dsp:nvSpPr>
        <dsp:cNvPr id="0" name=""/>
        <dsp:cNvSpPr/>
      </dsp:nvSpPr>
      <dsp:spPr>
        <a:xfrm>
          <a:off x="345315" y="2957051"/>
          <a:ext cx="4173287" cy="455087"/>
        </a:xfrm>
        <a:prstGeom prst="rect">
          <a:avLst/>
        </a:prstGeom>
        <a:solidFill>
          <a:srgbClr val="FF0000"/>
        </a:solidFill>
        <a:ln>
          <a:solidFill>
            <a:schemeClr val="bg1"/>
          </a:solidFill>
        </a:ln>
        <a:effectLst>
          <a:innerShdw blurRad="114300">
            <a:prstClr val="black"/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22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+mj-lt"/>
            </a:rPr>
            <a:t>Conclusion</a:t>
          </a:r>
        </a:p>
      </dsp:txBody>
      <dsp:txXfrm>
        <a:off x="345315" y="2957051"/>
        <a:ext cx="4173287" cy="455087"/>
      </dsp:txXfrm>
    </dsp:sp>
    <dsp:sp modelId="{F202E25E-7841-4469-8B9E-F3E4E701F3D3}">
      <dsp:nvSpPr>
        <dsp:cNvPr id="0" name=""/>
        <dsp:cNvSpPr/>
      </dsp:nvSpPr>
      <dsp:spPr>
        <a:xfrm>
          <a:off x="60885" y="2900165"/>
          <a:ext cx="568859" cy="568859"/>
        </a:xfrm>
        <a:prstGeom prst="ellipse">
          <a:avLst/>
        </a:prstGeom>
        <a:solidFill>
          <a:srgbClr val="FF0000"/>
        </a:solidFill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292DD-5204-4E58-8E90-FDA4FCC51C08}">
      <dsp:nvSpPr>
        <dsp:cNvPr id="0" name=""/>
        <dsp:cNvSpPr/>
      </dsp:nvSpPr>
      <dsp:spPr>
        <a:xfrm>
          <a:off x="2223" y="739456"/>
          <a:ext cx="1978775" cy="791510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État de l’art</a:t>
          </a:r>
        </a:p>
      </dsp:txBody>
      <dsp:txXfrm>
        <a:off x="397978" y="739456"/>
        <a:ext cx="1187265" cy="791510"/>
      </dsp:txXfrm>
    </dsp:sp>
    <dsp:sp modelId="{498F83E7-3298-4537-9D06-4AA356E81EF0}">
      <dsp:nvSpPr>
        <dsp:cNvPr id="0" name=""/>
        <dsp:cNvSpPr/>
      </dsp:nvSpPr>
      <dsp:spPr>
        <a:xfrm>
          <a:off x="1783121" y="739456"/>
          <a:ext cx="1978775" cy="791510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Recherche des données</a:t>
          </a:r>
          <a:endParaRPr lang="fr-FR" sz="1800" kern="1200" dirty="0"/>
        </a:p>
      </dsp:txBody>
      <dsp:txXfrm>
        <a:off x="2178876" y="739456"/>
        <a:ext cx="1187265" cy="791510"/>
      </dsp:txXfrm>
    </dsp:sp>
    <dsp:sp modelId="{5A2E218D-83EA-4C57-9B00-976C4FCFF16B}">
      <dsp:nvSpPr>
        <dsp:cNvPr id="0" name=""/>
        <dsp:cNvSpPr/>
      </dsp:nvSpPr>
      <dsp:spPr>
        <a:xfrm>
          <a:off x="3564020" y="739456"/>
          <a:ext cx="1978775" cy="791510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Nettoyage des données</a:t>
          </a:r>
        </a:p>
      </dsp:txBody>
      <dsp:txXfrm>
        <a:off x="3959775" y="739456"/>
        <a:ext cx="1187265" cy="791510"/>
      </dsp:txXfrm>
    </dsp:sp>
    <dsp:sp modelId="{566D50EC-138C-4AF0-BD34-EA254E3E4DFC}">
      <dsp:nvSpPr>
        <dsp:cNvPr id="0" name=""/>
        <dsp:cNvSpPr/>
      </dsp:nvSpPr>
      <dsp:spPr>
        <a:xfrm>
          <a:off x="5344918" y="739456"/>
          <a:ext cx="1978775" cy="791510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Graphiques</a:t>
          </a:r>
        </a:p>
      </dsp:txBody>
      <dsp:txXfrm>
        <a:off x="5740673" y="739456"/>
        <a:ext cx="1187265" cy="791510"/>
      </dsp:txXfrm>
    </dsp:sp>
    <dsp:sp modelId="{ECCFE98C-2C7F-4468-9B99-010D780307A1}">
      <dsp:nvSpPr>
        <dsp:cNvPr id="0" name=""/>
        <dsp:cNvSpPr/>
      </dsp:nvSpPr>
      <dsp:spPr>
        <a:xfrm>
          <a:off x="7125816" y="739456"/>
          <a:ext cx="1978775" cy="791510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Réalisation du tableau de bord</a:t>
          </a:r>
        </a:p>
      </dsp:txBody>
      <dsp:txXfrm>
        <a:off x="7521571" y="739456"/>
        <a:ext cx="1187265" cy="791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779D2-B67F-4251-965C-B51A2475EA6D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7FA29-B6D0-41B6-BAE7-8AC0B7B69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1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7FA29-B6D0-41B6-BAE7-8AC0B7B69F4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42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74432-A8F8-4BE2-892C-7EA9CFE44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3CD322-0B2C-4996-8D03-AAC01D06B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4A4434-E54C-47CE-9F3C-A25F9EF90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FA3A-7B41-4A4F-86C5-CB35B688E54E}" type="datetime1">
              <a:rPr lang="fr-FR" smtClean="0"/>
              <a:t>06/04/2022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A4F595-AC37-46D6-B25A-BAA27FF8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1D3A89-FF9A-4C82-AA1A-10DF8D802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23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0FC4E0-C7D8-4445-AC63-9359C553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E960D6-4F43-44BD-B0F0-111C9ADE1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6C321C-442D-4FCE-8256-3DDE05DD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59935-D193-4EE8-8BA8-7BC7E90E9E96}" type="datetime1">
              <a:rPr lang="fr-FR" smtClean="0"/>
              <a:t>06/04/2022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6F339A-E5C6-4907-AD2D-5789F664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6A0520-0688-4007-9184-DB48EF66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7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D4A82CE-BE86-4BC0-A256-79B86A423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1750B6-1304-4DE6-B5E0-0A1F5A52A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65AD76-4AD4-4DC6-9BFB-240DF15A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C6DA-421C-489C-B5B7-427DF48E9015}" type="datetime1">
              <a:rPr lang="fr-FR" smtClean="0"/>
              <a:t>06/04/2022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C63543-07D4-4BB1-A582-F549A134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CED960-4CB7-45B9-B9D0-89143744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7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3D59A-96C9-41D2-AFC8-DD822668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401733-AD3F-42DF-BEEE-44A4FB98C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414651-D3A8-46E1-9C6E-066F006F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E7A10-B5C5-451F-87A2-ACB3736A7F06}" type="datetime1">
              <a:rPr lang="fr-FR" smtClean="0"/>
              <a:t>06/04/2022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7CB70D-6DEB-4453-8D90-DDEDFA39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A3A999-E645-4208-8633-7EFEDE16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4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568064-914F-46EA-9993-7725775F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1314D6-C856-4719-B28D-F4F83AF46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DFBED4-5A2F-4363-BD3A-70C7242F8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8D1E-1234-4F2F-9B56-C5FFCE53C113}" type="datetime1">
              <a:rPr lang="fr-FR" smtClean="0"/>
              <a:t>06/04/2022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382F20-1E25-4A3C-B887-CBD051B16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364E26-CD27-49E4-B9CF-F0C56D92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4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4458A-5857-46EA-A8BF-53D33A66C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68762B-980D-493E-BC24-3F5C34118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B2414E-5905-4320-8F52-9703ADBEC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2D1B25-5171-4D09-B900-9FB29626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B7F2-C30E-4398-A4E6-3C61CABCEAF2}" type="datetime1">
              <a:rPr lang="fr-FR" smtClean="0"/>
              <a:t>06/04/2022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C07E95-774D-43BC-880D-AF9CF51DF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CE53D9-1FC0-48D3-9181-61CA9D45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6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9C07A-96AA-4AC5-BE55-A33AB66C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4B0657-392B-44AC-91B0-AE54F6506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86B01C-358A-4983-8A54-F1902F30B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F066D78-5BE6-478C-BB40-38B8FD132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91BBAA-D4F2-4132-ABD2-CF1D0D842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2461212-CDA3-4BD0-937C-4759156E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42898-3B32-4FCC-AD86-C65639368183}" type="datetime1">
              <a:rPr lang="fr-FR" smtClean="0"/>
              <a:t>06/04/2022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6B52CD5-C62B-46B7-AA8D-835F5DE60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A25138-4F79-4B04-AEBF-680E6C7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9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F44707-1ECF-4B78-A712-8F51C5AD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D0DEE0A-3247-4007-8DB8-1D9C1871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975B-CEB5-4DF2-BCF6-2B1C6B72EE30}" type="datetime1">
              <a:rPr lang="fr-FR" smtClean="0"/>
              <a:t>06/04/2022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FCABD9-BB54-405E-AF6A-EBC89A9A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EF68F8-4735-45CC-B9EE-A4E2DA8B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8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2211D5-E0E4-420C-B907-EED397719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B28E-A3DE-4A73-861E-5AE267463FCB}" type="datetime1">
              <a:rPr lang="fr-FR" smtClean="0"/>
              <a:t>06/04/2022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0303E4-7294-44DC-849D-4E67E1797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BE9C1C-C633-4823-B4CE-0584D58A0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3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B44F4-165A-4D1A-906E-AB391704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CE1B55-EFDB-4687-9FC1-9449CA764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3AADDA-7DD0-4999-87E6-630DC4749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FD8ACB-8883-4799-8F70-4D091E98F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F9F4-AF87-4DB1-AFA5-CB490090EF83}" type="datetime1">
              <a:rPr lang="fr-FR" smtClean="0"/>
              <a:t>06/04/2022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CB67D9-01F0-4EF8-A3E1-0E8BD8AA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47E0DE-7276-4F22-83E1-9525C2F7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2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81C73F-2FB1-43F7-BA59-99E1BA8F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2C32072-EEA1-4E16-87ED-FBA109890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613704-A7D1-4708-A59D-BDAAD043A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46A05F-B050-4585-B338-BC9F1F5E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05DC-9461-4E19-A8D5-4E7AE524B740}" type="datetime1">
              <a:rPr lang="fr-FR" smtClean="0"/>
              <a:t>06/04/2022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ED690-BDBD-4FAC-9B61-C796C93E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31437D-6A06-49B6-8100-1143933B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2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52275EE-6693-4380-9282-E8AF8597A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49857F-CD43-4AC7-8EAF-C6EAE4538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37D866-9019-406C-97B6-461896DA9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28FE-159A-49C7-A1AF-55AD5255C296}" type="datetime1">
              <a:rPr lang="fr-FR" smtClean="0"/>
              <a:t>06/04/2022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896EE2-BFD7-4817-A617-F51E443CA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9D5298-1688-4215-8448-2811A9A1D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414EF-FB58-4DA3-BCB6-F140BC051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22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xofficepro.fr/bilan-du-cnc-le-cinema-grand-perdant-en-2020/#:~:text=En%202020%2C%20le%20chiffre%20d,de%207%20%25%20sur%20un%20an." TargetMode="External"/><Relationship Id="rId2" Type="http://schemas.openxmlformats.org/officeDocument/2006/relationships/hyperlink" Target="https://www.cnc.fr/professionnels/etudes-et-rapports/statistiques/opendat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nc.fr/documents/36995/153434/Le+Bilan+2020+du+CNC.pdf/dc0a7451-485a-bb49-44b5-a0eee8ae1755" TargetMode="External"/><Relationship Id="rId5" Type="http://schemas.openxmlformats.org/officeDocument/2006/relationships/hyperlink" Target="https://www.datacorner.fr/sentiment-analysis/" TargetMode="External"/><Relationship Id="rId4" Type="http://schemas.openxmlformats.org/officeDocument/2006/relationships/hyperlink" Target="http://opendeeptech.com/fr/data-science-appliquee-sur-les-films-sortis-au-cinema-entre-2000-et-201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image" Target="../media/image21.sv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svg"/><Relationship Id="rId1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34814DC-AA14-46A7-8486-C0A4989D92D6}"/>
              </a:ext>
            </a:extLst>
          </p:cNvPr>
          <p:cNvSpPr txBox="1"/>
          <p:nvPr/>
        </p:nvSpPr>
        <p:spPr>
          <a:xfrm>
            <a:off x="2419547" y="453760"/>
            <a:ext cx="7352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Le cinéma en France</a:t>
            </a:r>
          </a:p>
        </p:txBody>
      </p:sp>
      <p:pic>
        <p:nvPicPr>
          <p:cNvPr id="9" name="Graphique 8" descr="Pièces avec un remplissage uni">
            <a:extLst>
              <a:ext uri="{FF2B5EF4-FFF2-40B4-BE49-F238E27FC236}">
                <a16:creationId xmlns:a16="http://schemas.microsoft.com/office/drawing/2014/main" id="{82A0ECEC-31BF-4AC1-AE6D-FD12574B6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4965" y="3755172"/>
            <a:ext cx="1011823" cy="1011823"/>
          </a:xfrm>
          <a:prstGeom prst="rect">
            <a:avLst/>
          </a:prstGeom>
        </p:spPr>
      </p:pic>
      <p:pic>
        <p:nvPicPr>
          <p:cNvPr id="11" name="Graphique 10" descr="Clap avec un remplissage uni">
            <a:extLst>
              <a:ext uri="{FF2B5EF4-FFF2-40B4-BE49-F238E27FC236}">
                <a16:creationId xmlns:a16="http://schemas.microsoft.com/office/drawing/2014/main" id="{9316E750-AC3E-40E1-9AC6-0B502CED3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9832" y="2499571"/>
            <a:ext cx="982035" cy="982035"/>
          </a:xfrm>
          <a:prstGeom prst="rect">
            <a:avLst/>
          </a:prstGeom>
        </p:spPr>
      </p:pic>
      <p:pic>
        <p:nvPicPr>
          <p:cNvPr id="13" name="Graphique 12" descr="Public cible avec un remplissage uni">
            <a:extLst>
              <a:ext uri="{FF2B5EF4-FFF2-40B4-BE49-F238E27FC236}">
                <a16:creationId xmlns:a16="http://schemas.microsoft.com/office/drawing/2014/main" id="{8B29C711-4143-4AF6-A3EB-54DA545B9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2086" y="3650716"/>
            <a:ext cx="1090367" cy="1090367"/>
          </a:xfrm>
          <a:prstGeom prst="rect">
            <a:avLst/>
          </a:prstGeom>
        </p:spPr>
      </p:pic>
      <p:pic>
        <p:nvPicPr>
          <p:cNvPr id="15" name="Graphique 14" descr="Théâtre avec un remplissage uni">
            <a:extLst>
              <a:ext uri="{FF2B5EF4-FFF2-40B4-BE49-F238E27FC236}">
                <a16:creationId xmlns:a16="http://schemas.microsoft.com/office/drawing/2014/main" id="{89521680-94AA-44D6-86FD-1CE690C63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3813" y="2635053"/>
            <a:ext cx="1015663" cy="101566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EA1AD7F-B0DD-4B07-9061-60AAC6AD9F70}"/>
              </a:ext>
            </a:extLst>
          </p:cNvPr>
          <p:cNvSpPr txBox="1"/>
          <p:nvPr/>
        </p:nvSpPr>
        <p:spPr>
          <a:xfrm>
            <a:off x="4379536" y="6449454"/>
            <a:ext cx="3432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Clara Stringara - DUT STID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3334403C-247E-4533-BEE5-5D88BFD4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" y="49856"/>
            <a:ext cx="807807" cy="80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5E701C9-BFEA-41A8-86EE-6F9C7B68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774" y="204820"/>
            <a:ext cx="1695856" cy="4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71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DE0CA3A-9EC9-47DE-882F-52FC02325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105" y="4402317"/>
            <a:ext cx="5287012" cy="2183120"/>
          </a:xfrm>
          <a:prstGeom prst="rect">
            <a:avLst/>
          </a:prstGeom>
        </p:spPr>
      </p:pic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BE5F96-B896-4CD1-9264-2B1E8BC9F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3" y="124040"/>
            <a:ext cx="4552853" cy="374092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ACAB07D-C1AB-44B0-A935-E5DF2E43EB1B}"/>
              </a:ext>
            </a:extLst>
          </p:cNvPr>
          <p:cNvSpPr txBox="1"/>
          <p:nvPr/>
        </p:nvSpPr>
        <p:spPr>
          <a:xfrm>
            <a:off x="6096000" y="1486672"/>
            <a:ext cx="4375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Diagramme en barres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dirty="0">
              <a:solidFill>
                <a:prstClr val="white"/>
              </a:solidFill>
              <a:latin typeface="Times New Roman" panose="02020603050405020304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Entrées du meilleur film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D2C093-5E1E-4349-8D35-AF9E6023367E}"/>
              </a:ext>
            </a:extLst>
          </p:cNvPr>
          <p:cNvSpPr txBox="1"/>
          <p:nvPr/>
        </p:nvSpPr>
        <p:spPr>
          <a:xfrm>
            <a:off x="912233" y="4986045"/>
            <a:ext cx="4952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Films américains  plus d’entrées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dirty="0">
              <a:solidFill>
                <a:prstClr val="white"/>
              </a:solidFill>
              <a:latin typeface="Times New Roman" panose="02020603050405020304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Parmi le Top 1 : 77,15 millions d’entrées</a:t>
            </a:r>
          </a:p>
        </p:txBody>
      </p:sp>
    </p:spTree>
    <p:extLst>
      <p:ext uri="{BB962C8B-B14F-4D97-AF65-F5344CB8AC3E}">
        <p14:creationId xmlns:p14="http://schemas.microsoft.com/office/powerpoint/2010/main" val="29815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4C3CB5-271A-4E9C-A11A-48C54B776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77" y="0"/>
            <a:ext cx="6365599" cy="37019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CB863F-D5E7-47C6-8440-F20A386F1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89" y="3328610"/>
            <a:ext cx="4566326" cy="34247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76909B-6AC9-4C62-B028-DCFA56586F65}"/>
              </a:ext>
            </a:extLst>
          </p:cNvPr>
          <p:cNvSpPr txBox="1"/>
          <p:nvPr/>
        </p:nvSpPr>
        <p:spPr>
          <a:xfrm>
            <a:off x="731295" y="1365745"/>
            <a:ext cx="4952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Chute en 2020 : crise sanitaire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dirty="0">
              <a:solidFill>
                <a:prstClr val="white"/>
              </a:solidFill>
              <a:latin typeface="Times New Roman" panose="02020603050405020304"/>
              <a:sym typeface="Wingdings" panose="05000000000000000000" pitchFamily="2" charset="2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Slicer : changer l’intervalle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10E9A9-0C74-436C-AACA-1B003086C949}"/>
              </a:ext>
            </a:extLst>
          </p:cNvPr>
          <p:cNvSpPr txBox="1"/>
          <p:nvPr/>
        </p:nvSpPr>
        <p:spPr>
          <a:xfrm>
            <a:off x="5683767" y="4533150"/>
            <a:ext cx="4952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Fiction qui coûtent le plus cher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dirty="0">
              <a:solidFill>
                <a:prstClr val="white"/>
              </a:solidFill>
              <a:latin typeface="Times New Roman" panose="02020603050405020304"/>
              <a:sym typeface="Wingdings" panose="05000000000000000000" pitchFamily="2" charset="2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Horreur, humoristique …</a:t>
            </a:r>
          </a:p>
        </p:txBody>
      </p:sp>
    </p:spTree>
    <p:extLst>
      <p:ext uri="{BB962C8B-B14F-4D97-AF65-F5344CB8AC3E}">
        <p14:creationId xmlns:p14="http://schemas.microsoft.com/office/powerpoint/2010/main" val="24053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2" name="2022-04-06 10-13-53">
            <a:hlinkClick r:id="" action="ppaction://media"/>
            <a:extLst>
              <a:ext uri="{FF2B5EF4-FFF2-40B4-BE49-F238E27FC236}">
                <a16:creationId xmlns:a16="http://schemas.microsoft.com/office/drawing/2014/main" id="{6ADF7DB4-50D5-4E5F-89BA-15A9AD285D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37CB07-AF6E-430A-8610-14C2F557589B}"/>
              </a:ext>
            </a:extLst>
          </p:cNvPr>
          <p:cNvSpPr txBox="1"/>
          <p:nvPr/>
        </p:nvSpPr>
        <p:spPr>
          <a:xfrm>
            <a:off x="5638703" y="109218"/>
            <a:ext cx="914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DAX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36A99A-36C6-4ADF-9735-423722921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774" y="509328"/>
            <a:ext cx="5124452" cy="942706"/>
          </a:xfrm>
          <a:prstGeom prst="rect">
            <a:avLst/>
          </a:prstGeom>
        </p:spPr>
      </p:pic>
      <p:pic>
        <p:nvPicPr>
          <p:cNvPr id="9" name="2022-04-05 11-09-31">
            <a:hlinkClick r:id="" action="ppaction://media"/>
            <a:extLst>
              <a:ext uri="{FF2B5EF4-FFF2-40B4-BE49-F238E27FC236}">
                <a16:creationId xmlns:a16="http://schemas.microsoft.com/office/drawing/2014/main" id="{9A3A9B1C-5D71-4CA2-9A9D-ED95F06572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18" end="206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1593" y="1630481"/>
            <a:ext cx="8968811" cy="5044956"/>
          </a:xfrm>
          <a:prstGeom prst="roundRect">
            <a:avLst>
              <a:gd name="adj" fmla="val 5299"/>
            </a:avLst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39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0DFE406-6E90-4AC5-B10D-2F8F8DC94DAA}"/>
              </a:ext>
            </a:extLst>
          </p:cNvPr>
          <p:cNvSpPr txBox="1"/>
          <p:nvPr/>
        </p:nvSpPr>
        <p:spPr>
          <a:xfrm>
            <a:off x="2419547" y="0"/>
            <a:ext cx="7352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Conclusion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AC3DC2-17E1-477A-9D4D-0B111C5D2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96" y="1279296"/>
            <a:ext cx="4299408" cy="429940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2E02519-CDCE-4DE3-AF2D-6F10DF4E0568}"/>
              </a:ext>
            </a:extLst>
          </p:cNvPr>
          <p:cNvSpPr txBox="1"/>
          <p:nvPr/>
        </p:nvSpPr>
        <p:spPr>
          <a:xfrm>
            <a:off x="4526989" y="5755403"/>
            <a:ext cx="3138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Tester le tableau de bord </a:t>
            </a:r>
          </a:p>
        </p:txBody>
      </p:sp>
    </p:spTree>
    <p:extLst>
      <p:ext uri="{BB962C8B-B14F-4D97-AF65-F5344CB8AC3E}">
        <p14:creationId xmlns:p14="http://schemas.microsoft.com/office/powerpoint/2010/main" val="32494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36879E-E47C-4E5D-A521-4B8FA5961240}"/>
              </a:ext>
            </a:extLst>
          </p:cNvPr>
          <p:cNvSpPr txBox="1"/>
          <p:nvPr/>
        </p:nvSpPr>
        <p:spPr>
          <a:xfrm>
            <a:off x="2419546" y="1931603"/>
            <a:ext cx="7352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Merci pour votre écoute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2E97B9-407D-4ABA-98DF-31A2C2FEBB90}"/>
              </a:ext>
            </a:extLst>
          </p:cNvPr>
          <p:cNvSpPr txBox="1"/>
          <p:nvPr/>
        </p:nvSpPr>
        <p:spPr>
          <a:xfrm>
            <a:off x="4379536" y="6449454"/>
            <a:ext cx="3432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Clara Stringara - DUT STID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38E75CC4-F526-4EF5-82D4-33BBA23E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" y="49856"/>
            <a:ext cx="807807" cy="80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5035AEF-2139-441E-99CD-4DF8701A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774" y="204820"/>
            <a:ext cx="1695856" cy="4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7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0DFE406-6E90-4AC5-B10D-2F8F8DC94DAA}"/>
              </a:ext>
            </a:extLst>
          </p:cNvPr>
          <p:cNvSpPr txBox="1"/>
          <p:nvPr/>
        </p:nvSpPr>
        <p:spPr>
          <a:xfrm>
            <a:off x="2419546" y="0"/>
            <a:ext cx="7352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Sources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E3D1B9-DA81-45AB-AC59-C2DED24D7477}"/>
              </a:ext>
            </a:extLst>
          </p:cNvPr>
          <p:cNvSpPr txBox="1"/>
          <p:nvPr/>
        </p:nvSpPr>
        <p:spPr>
          <a:xfrm>
            <a:off x="930112" y="1656318"/>
            <a:ext cx="91754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chemeClr val="bg1"/>
                </a:solidFill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https://www.cnc.fr/professionnels/etudes-et-rapports/statistiques/opendata</a:t>
            </a:r>
            <a:endParaRPr lang="fr-FR" b="0" i="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endParaRPr lang="fr-FR" b="1" u="sng" dirty="0">
              <a:solidFill>
                <a:srgbClr val="0563C1"/>
              </a:solidFill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u="sng" dirty="0">
                <a:solidFill>
                  <a:schemeClr val="bg1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https://www.boxofficepro.fr/bilan-du-cnc-le-cinema-grand-perdant-en 2020/#:~:text=En%202020%2C%20le%20chiffre%20d,de%207%20%25%20sur%20un%20an.</a:t>
            </a:r>
            <a:endParaRPr lang="fr-FR" b="0" i="0" u="sng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endParaRPr lang="fr-FR" u="sng" dirty="0">
              <a:solidFill>
                <a:schemeClr val="bg1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http://opendeeptech.com/fr/data-science-appliquee-sur-les-films-sortis-au-cinema-entre-2000-et-2017</a:t>
            </a:r>
            <a:endParaRPr lang="fr-FR" sz="1800" u="sng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fr-FR" b="0" i="0" u="sng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https://www.datacorner.fr/sentiment-analysis/</a:t>
            </a:r>
            <a:endParaRPr lang="fr-FR" sz="1800" u="sng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fr-FR" b="0" i="0" u="sng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https://www.cnc.fr/documents/36995/153434/Le+Bilan+2020+du+CNC.pdf/dc0a7451-485a-bb49-44b5-a0eee8ae1755</a:t>
            </a:r>
            <a:endParaRPr lang="fr-FR" b="0" i="0" dirty="0">
              <a:solidFill>
                <a:schemeClr val="bg1"/>
              </a:solidFill>
              <a:effectLst/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3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auteuils dans un cinéma">
            <a:extLst>
              <a:ext uri="{FF2B5EF4-FFF2-40B4-BE49-F238E27FC236}">
                <a16:creationId xmlns:a16="http://schemas.microsoft.com/office/drawing/2014/main" id="{3F841B33-BE49-4E35-9544-7B6E26BF4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8" y="80718"/>
            <a:ext cx="10874668" cy="677728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4814DC-AA14-46A7-8486-C0A4989D92D6}"/>
              </a:ext>
            </a:extLst>
          </p:cNvPr>
          <p:cNvSpPr txBox="1"/>
          <p:nvPr/>
        </p:nvSpPr>
        <p:spPr>
          <a:xfrm>
            <a:off x="2419546" y="0"/>
            <a:ext cx="7352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Sommaire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E32BC121-41D5-431E-A7EA-D4401935DA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820575"/>
              </p:ext>
            </p:extLst>
          </p:nvPr>
        </p:nvGraphicFramePr>
        <p:xfrm>
          <a:off x="0" y="1649590"/>
          <a:ext cx="4567086" cy="363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90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A37462AD-5E34-4CE0-BA24-2311376989EF}"/>
              </a:ext>
            </a:extLst>
          </p:cNvPr>
          <p:cNvSpPr/>
          <p:nvPr/>
        </p:nvSpPr>
        <p:spPr>
          <a:xfrm>
            <a:off x="-1582247" y="5132859"/>
            <a:ext cx="3164493" cy="30851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1A91273-4011-4402-9CEC-54DAB94DAE57}"/>
              </a:ext>
            </a:extLst>
          </p:cNvPr>
          <p:cNvSpPr/>
          <p:nvPr/>
        </p:nvSpPr>
        <p:spPr>
          <a:xfrm>
            <a:off x="10680869" y="-1300165"/>
            <a:ext cx="3022262" cy="29930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0DFE406-6E90-4AC5-B10D-2F8F8DC94DAA}"/>
              </a:ext>
            </a:extLst>
          </p:cNvPr>
          <p:cNvSpPr txBox="1"/>
          <p:nvPr/>
        </p:nvSpPr>
        <p:spPr>
          <a:xfrm>
            <a:off x="2419546" y="0"/>
            <a:ext cx="7352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Introduction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B78FD1-55DD-4564-9E2B-69B2F283FEC0}"/>
              </a:ext>
            </a:extLst>
          </p:cNvPr>
          <p:cNvSpPr txBox="1"/>
          <p:nvPr/>
        </p:nvSpPr>
        <p:spPr>
          <a:xfrm>
            <a:off x="1326037" y="1797784"/>
            <a:ext cx="8040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Intéressant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dirty="0">
              <a:solidFill>
                <a:prstClr val="white"/>
              </a:solidFill>
              <a:latin typeface="Times New Roman" panose="02020603050405020304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Données accessibles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dirty="0">
              <a:solidFill>
                <a:prstClr val="white"/>
              </a:solidFill>
              <a:latin typeface="Times New Roman" panose="02020603050405020304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Avoir une idée de la fréquentation dans les cinémas en France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2000" dirty="0">
              <a:solidFill>
                <a:prstClr val="white"/>
              </a:solidFill>
              <a:latin typeface="Times New Roman" panose="02020603050405020304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Interactivité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59D183-7435-4757-88F2-546A967B413F}"/>
              </a:ext>
            </a:extLst>
          </p:cNvPr>
          <p:cNvSpPr txBox="1"/>
          <p:nvPr/>
        </p:nvSpPr>
        <p:spPr>
          <a:xfrm>
            <a:off x="2825878" y="4764963"/>
            <a:ext cx="654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600" b="1" dirty="0">
                <a:solidFill>
                  <a:prstClr val="white"/>
                </a:solidFill>
                <a:latin typeface="Times New Roman" panose="02020603050405020304"/>
                <a:sym typeface="Wingdings" panose="05000000000000000000" pitchFamily="2" charset="2"/>
              </a:rPr>
              <a:t>Quelle est la place du cinéma en France ?</a:t>
            </a:r>
            <a:endParaRPr kumimoji="0" lang="fr-FR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00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4C1BD3-38CD-4B35-879F-F980AB9D8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97" y="2953777"/>
            <a:ext cx="6896216" cy="24706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EF48B8-13E7-445B-A888-2BC5C2CCA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059" y="2510911"/>
            <a:ext cx="3612644" cy="335638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1089510-1F6E-46E7-BA84-7EEB8C6725AB}"/>
              </a:ext>
            </a:extLst>
          </p:cNvPr>
          <p:cNvSpPr txBox="1"/>
          <p:nvPr/>
        </p:nvSpPr>
        <p:spPr>
          <a:xfrm>
            <a:off x="924612" y="1775820"/>
            <a:ext cx="11028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fr-FR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 analyse sur les données des films entre l’année 2000 et 2017 prisent sur le site </a:t>
            </a:r>
            <a:r>
              <a:rPr lang="fr-FR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IMDb</a:t>
            </a:r>
            <a:r>
              <a:rPr lang="fr-FR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été faite en </a:t>
            </a:r>
            <a:r>
              <a:rPr lang="fr-FR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PYTHON</a:t>
            </a:r>
            <a:endParaRPr lang="fr-FR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557B3E1-FEE5-43C1-9AB5-38FDC90DEBAB}"/>
              </a:ext>
            </a:extLst>
          </p:cNvPr>
          <p:cNvSpPr txBox="1"/>
          <p:nvPr/>
        </p:nvSpPr>
        <p:spPr>
          <a:xfrm>
            <a:off x="2419546" y="0"/>
            <a:ext cx="7352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État de l’art</a:t>
            </a:r>
          </a:p>
        </p:txBody>
      </p:sp>
    </p:spTree>
    <p:extLst>
      <p:ext uri="{BB962C8B-B14F-4D97-AF65-F5344CB8AC3E}">
        <p14:creationId xmlns:p14="http://schemas.microsoft.com/office/powerpoint/2010/main" val="692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66D29B-1B0C-4A38-B86B-2857CAF8F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48"/>
          <a:stretch/>
        </p:blipFill>
        <p:spPr>
          <a:xfrm>
            <a:off x="1323925" y="908361"/>
            <a:ext cx="9367199" cy="16287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5BC07C-FF7D-49D0-8157-CAA4089DC775}"/>
              </a:ext>
            </a:extLst>
          </p:cNvPr>
          <p:cNvSpPr txBox="1"/>
          <p:nvPr/>
        </p:nvSpPr>
        <p:spPr>
          <a:xfrm>
            <a:off x="1209675" y="258106"/>
            <a:ext cx="9595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U</a:t>
            </a:r>
            <a:r>
              <a:rPr lang="fr-FR" kern="18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ne analyse des sentiments sur des critiques de cinéma </a:t>
            </a:r>
            <a:r>
              <a:rPr lang="fr-FR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a </a:t>
            </a:r>
            <a:r>
              <a:rPr lang="fr-FR" kern="18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été faite grâce à </a:t>
            </a:r>
            <a:r>
              <a:rPr lang="fr-FR" u="sng" kern="18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PYTHON</a:t>
            </a:r>
            <a:endParaRPr lang="fr-FR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3C8780-AE37-4BC5-B575-3AC2FB500BAC}"/>
              </a:ext>
            </a:extLst>
          </p:cNvPr>
          <p:cNvSpPr txBox="1"/>
          <p:nvPr/>
        </p:nvSpPr>
        <p:spPr>
          <a:xfrm>
            <a:off x="1209674" y="3244334"/>
            <a:ext cx="10366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L</a:t>
            </a:r>
            <a:r>
              <a:rPr lang="fr-FR" sz="1800" kern="18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e bilan 2020 fait par CNC propose une analyse/plaquette décrivant une analyse complète sur le cinéma </a:t>
            </a:r>
            <a:endParaRPr lang="fr-FR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5118BD-2589-4A37-8C3B-AB640F4C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277" y="3762680"/>
            <a:ext cx="3946689" cy="27827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69ECDF-FA26-47DE-B22E-34D263D78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89" y="4191594"/>
            <a:ext cx="4855786" cy="192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0BCE03-02FF-4CA5-A1C5-D15B722E38EE}"/>
              </a:ext>
            </a:extLst>
          </p:cNvPr>
          <p:cNvSpPr txBox="1"/>
          <p:nvPr/>
        </p:nvSpPr>
        <p:spPr>
          <a:xfrm>
            <a:off x="2419546" y="0"/>
            <a:ext cx="7352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dirty="0">
                <a:solidFill>
                  <a:srgbClr val="FF0000"/>
                </a:solidFill>
                <a:latin typeface="Times New Roman" panose="02020603050405020304"/>
              </a:rPr>
              <a:t>Réalisation du projet</a:t>
            </a: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8246E15E-A24C-4D3E-8A5A-EF80EA149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083159"/>
              </p:ext>
            </p:extLst>
          </p:nvPr>
        </p:nvGraphicFramePr>
        <p:xfrm>
          <a:off x="1542591" y="1730001"/>
          <a:ext cx="9106816" cy="227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324EB150-04BB-4C6F-A819-9443E59BC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66" y="3402675"/>
            <a:ext cx="757600" cy="7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que 6" descr="Graphique à barres contour">
            <a:extLst>
              <a:ext uri="{FF2B5EF4-FFF2-40B4-BE49-F238E27FC236}">
                <a16:creationId xmlns:a16="http://schemas.microsoft.com/office/drawing/2014/main" id="{6F204329-0EE2-4F4B-9717-54B8CA7F9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09165" y="3402675"/>
            <a:ext cx="799688" cy="799688"/>
          </a:xfrm>
          <a:prstGeom prst="rect">
            <a:avLst/>
          </a:prstGeom>
        </p:spPr>
      </p:pic>
      <p:pic>
        <p:nvPicPr>
          <p:cNvPr id="8" name="Graphique 7" descr="Base de données contour">
            <a:extLst>
              <a:ext uri="{FF2B5EF4-FFF2-40B4-BE49-F238E27FC236}">
                <a16:creationId xmlns:a16="http://schemas.microsoft.com/office/drawing/2014/main" id="{ABC00E74-9D07-4B1C-9DE8-D215DF756F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82864" y="3429000"/>
            <a:ext cx="825331" cy="8253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D449D5-8122-4C3E-B629-31E8E571D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25000"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01" y="3472563"/>
            <a:ext cx="1140358" cy="73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que 3" descr="Recherche contour">
            <a:extLst>
              <a:ext uri="{FF2B5EF4-FFF2-40B4-BE49-F238E27FC236}">
                <a16:creationId xmlns:a16="http://schemas.microsoft.com/office/drawing/2014/main" id="{58280114-ECC0-41BA-BFE5-F71C96CF7B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91211" y="3429000"/>
            <a:ext cx="874027" cy="87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C80270-24AB-435D-BAD2-88FE767C6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" t="12069" r="-1"/>
          <a:stretch/>
        </p:blipFill>
        <p:spPr>
          <a:xfrm>
            <a:off x="142656" y="1888545"/>
            <a:ext cx="6838956" cy="28562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5C7FCC-3517-49E8-87AC-56C4F72F9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0"/>
          <a:stretch/>
        </p:blipFill>
        <p:spPr>
          <a:xfrm>
            <a:off x="8117934" y="1355894"/>
            <a:ext cx="3931410" cy="414621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F1607A28-5D09-489B-8443-7D96BDB2C3C0}"/>
              </a:ext>
            </a:extLst>
          </p:cNvPr>
          <p:cNvSpPr/>
          <p:nvPr/>
        </p:nvSpPr>
        <p:spPr>
          <a:xfrm>
            <a:off x="7082451" y="3288776"/>
            <a:ext cx="801278" cy="2804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71293A9-EDA8-4BA3-86B8-E7BC5EB0B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591" y="4845034"/>
            <a:ext cx="1087290" cy="7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427960-F324-49D8-809D-EB37D27C4063}"/>
              </a:ext>
            </a:extLst>
          </p:cNvPr>
          <p:cNvSpPr txBox="1"/>
          <p:nvPr/>
        </p:nvSpPr>
        <p:spPr>
          <a:xfrm>
            <a:off x="713296" y="521990"/>
            <a:ext cx="381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Wingdings" panose="05000000000000000000" pitchFamily="2" charset="2"/>
              </a:rPr>
              <a:t> Nettoyage des données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440E8F-1890-45FF-B5EA-28A7AD59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15" y="5548884"/>
            <a:ext cx="1593447" cy="89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4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F8C283-B04D-4AD8-8FB3-4E1AF11E6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64" y="404980"/>
            <a:ext cx="755724" cy="79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022-04-05 11-09-31">
            <a:hlinkClick r:id="" action="ppaction://media"/>
            <a:extLst>
              <a:ext uri="{FF2B5EF4-FFF2-40B4-BE49-F238E27FC236}">
                <a16:creationId xmlns:a16="http://schemas.microsoft.com/office/drawing/2014/main" id="{BA275BA8-6DB3-4E91-ACD6-840E185D2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2163" y="1344712"/>
            <a:ext cx="9627673" cy="54155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610AAA-4BEA-4A7B-AFE9-EEF8ED4880A6}"/>
              </a:ext>
            </a:extLst>
          </p:cNvPr>
          <p:cNvSpPr txBox="1"/>
          <p:nvPr/>
        </p:nvSpPr>
        <p:spPr>
          <a:xfrm>
            <a:off x="713296" y="521990"/>
            <a:ext cx="395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Wingdings" panose="05000000000000000000" pitchFamily="2" charset="2"/>
              </a:rPr>
              <a:t> Réalisation du tableau de bord</a:t>
            </a:r>
          </a:p>
        </p:txBody>
      </p:sp>
    </p:spTree>
    <p:extLst>
      <p:ext uri="{BB962C8B-B14F-4D97-AF65-F5344CB8AC3E}">
        <p14:creationId xmlns:p14="http://schemas.microsoft.com/office/powerpoint/2010/main" val="6691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07C2EA3-90E2-4EDD-92D1-794327EB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414EF-FB58-4DA3-BCB6-F140BC051F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0DFE406-6E90-4AC5-B10D-2F8F8DC94DAA}"/>
              </a:ext>
            </a:extLst>
          </p:cNvPr>
          <p:cNvSpPr txBox="1"/>
          <p:nvPr/>
        </p:nvSpPr>
        <p:spPr>
          <a:xfrm>
            <a:off x="2419546" y="0"/>
            <a:ext cx="7352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Analyses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B34F09-0CB7-4DD6-8338-EF0E8045F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039" y="1049604"/>
            <a:ext cx="6509922" cy="37386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0B0C35-497A-4DD6-85B0-C39FB57E9D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77" t="50000" r="39739" b="24340"/>
          <a:stretch/>
        </p:blipFill>
        <p:spPr>
          <a:xfrm>
            <a:off x="4572186" y="4952382"/>
            <a:ext cx="3047625" cy="19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4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Grand écran</PresentationFormat>
  <Paragraphs>74</Paragraphs>
  <Slides>16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Clara STRINGARA</dc:creator>
  <cp:lastModifiedBy>Clara STRINGARA</cp:lastModifiedBy>
  <cp:revision>23</cp:revision>
  <dcterms:created xsi:type="dcterms:W3CDTF">2022-03-23T13:41:26Z</dcterms:created>
  <dcterms:modified xsi:type="dcterms:W3CDTF">2022-04-06T12:45:11Z</dcterms:modified>
</cp:coreProperties>
</file>