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8c7f93a4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8c7f93a4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8c7f93a4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8c7f93a4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8ce5378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8ce5378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8ce53789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8ce53789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8ce53789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8ce53789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19bc8687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19bc8687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657125" y="3295225"/>
            <a:ext cx="31560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Projet IOT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657125" y="4091750"/>
            <a:ext cx="37317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Système d’accès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et de surveillance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Système de contrôle d’accès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Système de surveillance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Récupération des flux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7097" r="0" t="0"/>
          <a:stretch/>
        </p:blipFill>
        <p:spPr>
          <a:xfrm>
            <a:off x="758350" y="2273375"/>
            <a:ext cx="2743200" cy="220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4" name="Google Shape;94;p14"/>
          <p:cNvSpPr txBox="1"/>
          <p:nvPr/>
        </p:nvSpPr>
        <p:spPr>
          <a:xfrm>
            <a:off x="662950" y="4483175"/>
            <a:ext cx="29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Roboto"/>
                <a:ea typeface="Roboto"/>
                <a:cs typeface="Roboto"/>
                <a:sym typeface="Roboto"/>
              </a:rPr>
              <a:t>Zone à équiper : Bar du foyer BDE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9825" y="849750"/>
            <a:ext cx="3286101" cy="30513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>
            <p:ph type="title"/>
          </p:nvPr>
        </p:nvSpPr>
        <p:spPr>
          <a:xfrm>
            <a:off x="464100" y="5624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Description du projet et du problème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Cahier des charges 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311700" y="162022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voulons-nous ?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Situation : une personne souhaite accéder à la zone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Est-ce une personne autorisée 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 c’est 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 est-ce qu’elle est entrée 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a-t-il une façon d'empêcher l’accès à la zone 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Situation : un intru pénètre dans la zone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Peut-on savoir s’il y a un intrus dans la zone 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Peut-on savoir ce que fait l’intrus dans la zone ?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a-t-il une façon de signaler la présence de l’intru ?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4350175" y="557900"/>
            <a:ext cx="4707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Budget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Lecteur RFID : Mifare RC522 : 6,50€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 Wifi :  NodeMCU Amica Module V2 ESP8266 ESP-12F :  11€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Kit Fils + breadboard : 18€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de batterie AA : 12,50€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Delivery FT232RL Adaptateur : 8 €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Lot de 2 cartes de développement Bluetooth ESP32-CAM : 23€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: </a:t>
            </a:r>
            <a:r>
              <a:rPr b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79€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Système de contrôle d’accès par puce RFID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11700" y="1687075"/>
            <a:ext cx="4260300" cy="18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Scan carte étudiante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Affichage LED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Récupération</a:t>
            </a:r>
            <a:r>
              <a:rPr lang="fr"/>
              <a:t> ID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Vérification ID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311700" y="4045675"/>
            <a:ext cx="482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latin typeface="Roboto"/>
                <a:ea typeface="Roboto"/>
                <a:cs typeface="Roboto"/>
                <a:sym typeface="Roboto"/>
              </a:rPr>
              <a:t>Carte RFID + Carte ESP8266 + LED 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26560" l="13684" r="14779" t="21794"/>
          <a:stretch/>
        </p:blipFill>
        <p:spPr>
          <a:xfrm>
            <a:off x="5643550" y="1425825"/>
            <a:ext cx="3061599" cy="2947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Récupération des flux (IOT)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311700" y="1229875"/>
            <a:ext cx="4709400" cy="8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Exportation données d’entrées via Wi-Fi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Stockage sur un Google Sheet</a:t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37217" t="0"/>
          <a:stretch/>
        </p:blipFill>
        <p:spPr>
          <a:xfrm>
            <a:off x="311700" y="2481500"/>
            <a:ext cx="2337850" cy="209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2228" y="160227"/>
            <a:ext cx="3902548" cy="21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3012" y="2481500"/>
            <a:ext cx="3637979" cy="209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311700" y="4045675"/>
            <a:ext cx="482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Roboto"/>
                <a:ea typeface="Roboto"/>
                <a:cs typeface="Roboto"/>
                <a:sym typeface="Roboto"/>
              </a:rPr>
              <a:t>Carte ESP32-CAM + Adaptateur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5778" l="3515" r="1993" t="6540"/>
          <a:stretch/>
        </p:blipFill>
        <p:spPr>
          <a:xfrm rot="-2700012">
            <a:off x="3213268" y="904147"/>
            <a:ext cx="2398589" cy="241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3525" y="924960"/>
            <a:ext cx="3488774" cy="225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6200" y="3309000"/>
            <a:ext cx="2463425" cy="14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84500" y="1834500"/>
            <a:ext cx="4260300" cy="14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Surveillance par caméra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Reconnaissance faciale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Détection d’intrus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Prise d’images</a:t>
            </a:r>
            <a:endParaRPr/>
          </a:p>
        </p:txBody>
      </p:sp>
      <p:sp>
        <p:nvSpPr>
          <p:cNvPr id="130" name="Google Shape;130;p18"/>
          <p:cNvSpPr txBox="1"/>
          <p:nvPr>
            <p:ph type="title"/>
          </p:nvPr>
        </p:nvSpPr>
        <p:spPr>
          <a:xfrm>
            <a:off x="464100" y="5624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Système de surveillance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525" y="1149175"/>
            <a:ext cx="4834931" cy="35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8275" y="228600"/>
            <a:ext cx="3514025" cy="351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