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24FD6-EDCB-44A9-A85D-5274F24CD81E}" v="679" dt="2022-03-06T21:50:06.113"/>
    <p1510:client id="{95A9A6BB-2376-4ECA-99AA-8417562201FD}" v="9" dt="2022-03-01T20:41:47.412"/>
    <p1510:client id="{DA5A8ADF-7159-448C-A83A-05BBC7F243EA}" v="1107" dt="2022-03-06T20:56:10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A520A-366A-4CAD-AD3E-4DE63EF891D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B2249B-5525-40A2-9AD0-62E2AA54FD47}">
      <dgm:prSet/>
      <dgm:spPr/>
      <dgm:t>
        <a:bodyPr/>
        <a:lstStyle/>
        <a:p>
          <a:r>
            <a:rPr lang="en-US"/>
            <a:t>Introduction</a:t>
          </a:r>
        </a:p>
      </dgm:t>
    </dgm:pt>
    <dgm:pt modelId="{8AA7F228-F656-42BA-B34F-6E98C40F0E97}" type="parTrans" cxnId="{443C16A7-EE2D-4CD9-8085-7B754167109D}">
      <dgm:prSet/>
      <dgm:spPr/>
      <dgm:t>
        <a:bodyPr/>
        <a:lstStyle/>
        <a:p>
          <a:endParaRPr lang="en-US"/>
        </a:p>
      </dgm:t>
    </dgm:pt>
    <dgm:pt modelId="{28A654C3-2CFE-45E5-B767-AAF418E3AD29}" type="sibTrans" cxnId="{443C16A7-EE2D-4CD9-8085-7B754167109D}">
      <dgm:prSet/>
      <dgm:spPr/>
      <dgm:t>
        <a:bodyPr/>
        <a:lstStyle/>
        <a:p>
          <a:endParaRPr lang="en-US"/>
        </a:p>
      </dgm:t>
    </dgm:pt>
    <dgm:pt modelId="{D48E9BE7-429F-4D7C-8BE8-2FCA43F76088}">
      <dgm:prSet/>
      <dgm:spPr/>
      <dgm:t>
        <a:bodyPr/>
        <a:lstStyle/>
        <a:p>
          <a:r>
            <a:rPr lang="en-US"/>
            <a:t>Aperçu</a:t>
          </a:r>
        </a:p>
      </dgm:t>
    </dgm:pt>
    <dgm:pt modelId="{B719EAB6-0260-41AA-A007-0F970DBC2CFD}" type="parTrans" cxnId="{D6F7D2A0-E071-47CA-9EE0-E0FF85713C77}">
      <dgm:prSet/>
      <dgm:spPr/>
      <dgm:t>
        <a:bodyPr/>
        <a:lstStyle/>
        <a:p>
          <a:endParaRPr lang="en-US"/>
        </a:p>
      </dgm:t>
    </dgm:pt>
    <dgm:pt modelId="{76ECADF0-C53C-4150-ACC6-5BCB962BF7FF}" type="sibTrans" cxnId="{D6F7D2A0-E071-47CA-9EE0-E0FF85713C77}">
      <dgm:prSet/>
      <dgm:spPr/>
      <dgm:t>
        <a:bodyPr/>
        <a:lstStyle/>
        <a:p>
          <a:endParaRPr lang="en-US"/>
        </a:p>
      </dgm:t>
    </dgm:pt>
    <dgm:pt modelId="{E9EE051B-485E-4721-B29E-A41191767EE1}">
      <dgm:prSet/>
      <dgm:spPr/>
      <dgm:t>
        <a:bodyPr/>
        <a:lstStyle/>
        <a:p>
          <a:r>
            <a:rPr lang="en-US"/>
            <a:t>Raisons</a:t>
          </a:r>
        </a:p>
      </dgm:t>
    </dgm:pt>
    <dgm:pt modelId="{72B1311C-7D62-4A63-A017-39C1B2995EAD}" type="parTrans" cxnId="{235F8203-FE62-48C3-B9AE-566A3F9CEA42}">
      <dgm:prSet/>
      <dgm:spPr/>
      <dgm:t>
        <a:bodyPr/>
        <a:lstStyle/>
        <a:p>
          <a:endParaRPr lang="en-US"/>
        </a:p>
      </dgm:t>
    </dgm:pt>
    <dgm:pt modelId="{48CA10F1-D419-4856-A17C-3AB4B53C0811}" type="sibTrans" cxnId="{235F8203-FE62-48C3-B9AE-566A3F9CEA42}">
      <dgm:prSet/>
      <dgm:spPr/>
      <dgm:t>
        <a:bodyPr/>
        <a:lstStyle/>
        <a:p>
          <a:endParaRPr lang="en-US"/>
        </a:p>
      </dgm:t>
    </dgm:pt>
    <dgm:pt modelId="{05A2C8FF-50CE-488C-81E4-896D1CDDABBE}">
      <dgm:prSet/>
      <dgm:spPr/>
      <dgm:t>
        <a:bodyPr/>
        <a:lstStyle/>
        <a:p>
          <a:r>
            <a:rPr lang="en-US"/>
            <a:t>Missions</a:t>
          </a:r>
        </a:p>
      </dgm:t>
    </dgm:pt>
    <dgm:pt modelId="{63A6C380-C0A6-4238-86DC-DA8C2E2DCEB2}" type="parTrans" cxnId="{C1B9BE6A-B142-4394-AFE0-109157A523E7}">
      <dgm:prSet/>
      <dgm:spPr/>
      <dgm:t>
        <a:bodyPr/>
        <a:lstStyle/>
        <a:p>
          <a:endParaRPr lang="en-US"/>
        </a:p>
      </dgm:t>
    </dgm:pt>
    <dgm:pt modelId="{DC35E225-12AF-4D58-AD69-6ED715D709B7}" type="sibTrans" cxnId="{C1B9BE6A-B142-4394-AFE0-109157A523E7}">
      <dgm:prSet/>
      <dgm:spPr/>
      <dgm:t>
        <a:bodyPr/>
        <a:lstStyle/>
        <a:p>
          <a:endParaRPr lang="en-US"/>
        </a:p>
      </dgm:t>
    </dgm:pt>
    <dgm:pt modelId="{E2EAC242-4D4A-4431-BFCE-263F52B54FD4}">
      <dgm:prSet/>
      <dgm:spPr/>
      <dgm:t>
        <a:bodyPr/>
        <a:lstStyle/>
        <a:p>
          <a:r>
            <a:rPr lang="en-US"/>
            <a:t>Conclusions</a:t>
          </a:r>
        </a:p>
      </dgm:t>
    </dgm:pt>
    <dgm:pt modelId="{F292E998-20BE-4454-A9AF-899840747266}" type="parTrans" cxnId="{3FD6D469-F42B-448B-8890-AD4AA986AC69}">
      <dgm:prSet/>
      <dgm:spPr/>
      <dgm:t>
        <a:bodyPr/>
        <a:lstStyle/>
        <a:p>
          <a:endParaRPr lang="en-US"/>
        </a:p>
      </dgm:t>
    </dgm:pt>
    <dgm:pt modelId="{95D29046-4999-4339-AB68-DFC55215E2D7}" type="sibTrans" cxnId="{3FD6D469-F42B-448B-8890-AD4AA986AC69}">
      <dgm:prSet/>
      <dgm:spPr/>
      <dgm:t>
        <a:bodyPr/>
        <a:lstStyle/>
        <a:p>
          <a:endParaRPr lang="en-US"/>
        </a:p>
      </dgm:t>
    </dgm:pt>
    <dgm:pt modelId="{56AB4B0E-7CFE-4329-9862-5F70A2497943}" type="pres">
      <dgm:prSet presAssocID="{430A520A-366A-4CAD-AD3E-4DE63EF891DA}" presName="outerComposite" presStyleCnt="0">
        <dgm:presLayoutVars>
          <dgm:chMax val="5"/>
          <dgm:dir/>
          <dgm:resizeHandles val="exact"/>
        </dgm:presLayoutVars>
      </dgm:prSet>
      <dgm:spPr/>
    </dgm:pt>
    <dgm:pt modelId="{D5703BCF-DAB5-401D-888F-48157EBD3E9E}" type="pres">
      <dgm:prSet presAssocID="{430A520A-366A-4CAD-AD3E-4DE63EF891DA}" presName="dummyMaxCanvas" presStyleCnt="0">
        <dgm:presLayoutVars/>
      </dgm:prSet>
      <dgm:spPr/>
    </dgm:pt>
    <dgm:pt modelId="{B85BEF6E-61E7-42A0-BCCC-6D8101FBBD9C}" type="pres">
      <dgm:prSet presAssocID="{430A520A-366A-4CAD-AD3E-4DE63EF891DA}" presName="FiveNodes_1" presStyleLbl="node1" presStyleIdx="0" presStyleCnt="5">
        <dgm:presLayoutVars>
          <dgm:bulletEnabled val="1"/>
        </dgm:presLayoutVars>
      </dgm:prSet>
      <dgm:spPr/>
    </dgm:pt>
    <dgm:pt modelId="{E6982A43-DDB9-4EA8-AD6D-0AA64F5548DA}" type="pres">
      <dgm:prSet presAssocID="{430A520A-366A-4CAD-AD3E-4DE63EF891DA}" presName="FiveNodes_2" presStyleLbl="node1" presStyleIdx="1" presStyleCnt="5">
        <dgm:presLayoutVars>
          <dgm:bulletEnabled val="1"/>
        </dgm:presLayoutVars>
      </dgm:prSet>
      <dgm:spPr/>
    </dgm:pt>
    <dgm:pt modelId="{92217CD6-E62C-4264-9437-E23666147703}" type="pres">
      <dgm:prSet presAssocID="{430A520A-366A-4CAD-AD3E-4DE63EF891DA}" presName="FiveNodes_3" presStyleLbl="node1" presStyleIdx="2" presStyleCnt="5">
        <dgm:presLayoutVars>
          <dgm:bulletEnabled val="1"/>
        </dgm:presLayoutVars>
      </dgm:prSet>
      <dgm:spPr/>
    </dgm:pt>
    <dgm:pt modelId="{205CE924-06C6-421A-ADFA-D3D658456BE0}" type="pres">
      <dgm:prSet presAssocID="{430A520A-366A-4CAD-AD3E-4DE63EF891DA}" presName="FiveNodes_4" presStyleLbl="node1" presStyleIdx="3" presStyleCnt="5">
        <dgm:presLayoutVars>
          <dgm:bulletEnabled val="1"/>
        </dgm:presLayoutVars>
      </dgm:prSet>
      <dgm:spPr/>
    </dgm:pt>
    <dgm:pt modelId="{6EF02D90-1A6F-4DDE-B8D9-71E5660DE481}" type="pres">
      <dgm:prSet presAssocID="{430A520A-366A-4CAD-AD3E-4DE63EF891DA}" presName="FiveNodes_5" presStyleLbl="node1" presStyleIdx="4" presStyleCnt="5">
        <dgm:presLayoutVars>
          <dgm:bulletEnabled val="1"/>
        </dgm:presLayoutVars>
      </dgm:prSet>
      <dgm:spPr/>
    </dgm:pt>
    <dgm:pt modelId="{750EAF87-4F0C-4F02-829B-C6ACBC0EC208}" type="pres">
      <dgm:prSet presAssocID="{430A520A-366A-4CAD-AD3E-4DE63EF891DA}" presName="FiveConn_1-2" presStyleLbl="fgAccFollowNode1" presStyleIdx="0" presStyleCnt="4">
        <dgm:presLayoutVars>
          <dgm:bulletEnabled val="1"/>
        </dgm:presLayoutVars>
      </dgm:prSet>
      <dgm:spPr/>
    </dgm:pt>
    <dgm:pt modelId="{BE3E7F41-9775-4C77-8F82-716C369B5904}" type="pres">
      <dgm:prSet presAssocID="{430A520A-366A-4CAD-AD3E-4DE63EF891DA}" presName="FiveConn_2-3" presStyleLbl="fgAccFollowNode1" presStyleIdx="1" presStyleCnt="4">
        <dgm:presLayoutVars>
          <dgm:bulletEnabled val="1"/>
        </dgm:presLayoutVars>
      </dgm:prSet>
      <dgm:spPr/>
    </dgm:pt>
    <dgm:pt modelId="{DEA1C245-8E96-4CCC-BC74-633E5E5D9FA5}" type="pres">
      <dgm:prSet presAssocID="{430A520A-366A-4CAD-AD3E-4DE63EF891DA}" presName="FiveConn_3-4" presStyleLbl="fgAccFollowNode1" presStyleIdx="2" presStyleCnt="4">
        <dgm:presLayoutVars>
          <dgm:bulletEnabled val="1"/>
        </dgm:presLayoutVars>
      </dgm:prSet>
      <dgm:spPr/>
    </dgm:pt>
    <dgm:pt modelId="{4160568B-8707-446A-8814-174DABC22245}" type="pres">
      <dgm:prSet presAssocID="{430A520A-366A-4CAD-AD3E-4DE63EF891DA}" presName="FiveConn_4-5" presStyleLbl="fgAccFollowNode1" presStyleIdx="3" presStyleCnt="4">
        <dgm:presLayoutVars>
          <dgm:bulletEnabled val="1"/>
        </dgm:presLayoutVars>
      </dgm:prSet>
      <dgm:spPr/>
    </dgm:pt>
    <dgm:pt modelId="{FEF6B5D1-E7A5-4FDF-B64C-7572D3483A57}" type="pres">
      <dgm:prSet presAssocID="{430A520A-366A-4CAD-AD3E-4DE63EF891DA}" presName="FiveNodes_1_text" presStyleLbl="node1" presStyleIdx="4" presStyleCnt="5">
        <dgm:presLayoutVars>
          <dgm:bulletEnabled val="1"/>
        </dgm:presLayoutVars>
      </dgm:prSet>
      <dgm:spPr/>
    </dgm:pt>
    <dgm:pt modelId="{2E657F18-25EF-46FE-BE8E-1ADADBCE60B8}" type="pres">
      <dgm:prSet presAssocID="{430A520A-366A-4CAD-AD3E-4DE63EF891DA}" presName="FiveNodes_2_text" presStyleLbl="node1" presStyleIdx="4" presStyleCnt="5">
        <dgm:presLayoutVars>
          <dgm:bulletEnabled val="1"/>
        </dgm:presLayoutVars>
      </dgm:prSet>
      <dgm:spPr/>
    </dgm:pt>
    <dgm:pt modelId="{91D76332-BCD1-4B83-87EA-6D3EA62B7610}" type="pres">
      <dgm:prSet presAssocID="{430A520A-366A-4CAD-AD3E-4DE63EF891DA}" presName="FiveNodes_3_text" presStyleLbl="node1" presStyleIdx="4" presStyleCnt="5">
        <dgm:presLayoutVars>
          <dgm:bulletEnabled val="1"/>
        </dgm:presLayoutVars>
      </dgm:prSet>
      <dgm:spPr/>
    </dgm:pt>
    <dgm:pt modelId="{ACF1C331-84AA-4ED9-86B2-E2FC78578B25}" type="pres">
      <dgm:prSet presAssocID="{430A520A-366A-4CAD-AD3E-4DE63EF891DA}" presName="FiveNodes_4_text" presStyleLbl="node1" presStyleIdx="4" presStyleCnt="5">
        <dgm:presLayoutVars>
          <dgm:bulletEnabled val="1"/>
        </dgm:presLayoutVars>
      </dgm:prSet>
      <dgm:spPr/>
    </dgm:pt>
    <dgm:pt modelId="{622D95F4-7136-4FCF-B653-CCB1D7D35A1C}" type="pres">
      <dgm:prSet presAssocID="{430A520A-366A-4CAD-AD3E-4DE63EF891D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35F8203-FE62-48C3-B9AE-566A3F9CEA42}" srcId="{430A520A-366A-4CAD-AD3E-4DE63EF891DA}" destId="{E9EE051B-485E-4721-B29E-A41191767EE1}" srcOrd="2" destOrd="0" parTransId="{72B1311C-7D62-4A63-A017-39C1B2995EAD}" sibTransId="{48CA10F1-D419-4856-A17C-3AB4B53C0811}"/>
    <dgm:cxn modelId="{5FF99409-6210-453F-A00E-F7458BB8EBA3}" type="presOf" srcId="{47B2249B-5525-40A2-9AD0-62E2AA54FD47}" destId="{B85BEF6E-61E7-42A0-BCCC-6D8101FBBD9C}" srcOrd="0" destOrd="0" presId="urn:microsoft.com/office/officeart/2005/8/layout/vProcess5"/>
    <dgm:cxn modelId="{BA563A3B-D4A2-4532-9961-F11078761E85}" type="presOf" srcId="{D48E9BE7-429F-4D7C-8BE8-2FCA43F76088}" destId="{E6982A43-DDB9-4EA8-AD6D-0AA64F5548DA}" srcOrd="0" destOrd="0" presId="urn:microsoft.com/office/officeart/2005/8/layout/vProcess5"/>
    <dgm:cxn modelId="{72BEC942-502B-4327-A6BD-E31624F47D4E}" type="presOf" srcId="{05A2C8FF-50CE-488C-81E4-896D1CDDABBE}" destId="{205CE924-06C6-421A-ADFA-D3D658456BE0}" srcOrd="0" destOrd="0" presId="urn:microsoft.com/office/officeart/2005/8/layout/vProcess5"/>
    <dgm:cxn modelId="{E3A5DE63-6C04-4BC9-B037-8B6FE136C57F}" type="presOf" srcId="{47B2249B-5525-40A2-9AD0-62E2AA54FD47}" destId="{FEF6B5D1-E7A5-4FDF-B64C-7572D3483A57}" srcOrd="1" destOrd="0" presId="urn:microsoft.com/office/officeart/2005/8/layout/vProcess5"/>
    <dgm:cxn modelId="{A014D244-2920-447F-AAA4-6F545BAD6D4F}" type="presOf" srcId="{D48E9BE7-429F-4D7C-8BE8-2FCA43F76088}" destId="{2E657F18-25EF-46FE-BE8E-1ADADBCE60B8}" srcOrd="1" destOrd="0" presId="urn:microsoft.com/office/officeart/2005/8/layout/vProcess5"/>
    <dgm:cxn modelId="{3FD6D469-F42B-448B-8890-AD4AA986AC69}" srcId="{430A520A-366A-4CAD-AD3E-4DE63EF891DA}" destId="{E2EAC242-4D4A-4431-BFCE-263F52B54FD4}" srcOrd="4" destOrd="0" parTransId="{F292E998-20BE-4454-A9AF-899840747266}" sibTransId="{95D29046-4999-4339-AB68-DFC55215E2D7}"/>
    <dgm:cxn modelId="{C1B9BE6A-B142-4394-AFE0-109157A523E7}" srcId="{430A520A-366A-4CAD-AD3E-4DE63EF891DA}" destId="{05A2C8FF-50CE-488C-81E4-896D1CDDABBE}" srcOrd="3" destOrd="0" parTransId="{63A6C380-C0A6-4238-86DC-DA8C2E2DCEB2}" sibTransId="{DC35E225-12AF-4D58-AD69-6ED715D709B7}"/>
    <dgm:cxn modelId="{F5C0A075-2B1B-4F9F-8425-8780FD284390}" type="presOf" srcId="{E2EAC242-4D4A-4431-BFCE-263F52B54FD4}" destId="{622D95F4-7136-4FCF-B653-CCB1D7D35A1C}" srcOrd="1" destOrd="0" presId="urn:microsoft.com/office/officeart/2005/8/layout/vProcess5"/>
    <dgm:cxn modelId="{F5301283-87C1-4837-9BA4-828E0E14D01D}" type="presOf" srcId="{48CA10F1-D419-4856-A17C-3AB4B53C0811}" destId="{DEA1C245-8E96-4CCC-BC74-633E5E5D9FA5}" srcOrd="0" destOrd="0" presId="urn:microsoft.com/office/officeart/2005/8/layout/vProcess5"/>
    <dgm:cxn modelId="{E91A6186-703C-4319-904C-99DCB91FD0C1}" type="presOf" srcId="{28A654C3-2CFE-45E5-B767-AAF418E3AD29}" destId="{750EAF87-4F0C-4F02-829B-C6ACBC0EC208}" srcOrd="0" destOrd="0" presId="urn:microsoft.com/office/officeart/2005/8/layout/vProcess5"/>
    <dgm:cxn modelId="{EB12E186-0158-44DA-B057-67B1F8BBB3B3}" type="presOf" srcId="{E9EE051B-485E-4721-B29E-A41191767EE1}" destId="{92217CD6-E62C-4264-9437-E23666147703}" srcOrd="0" destOrd="0" presId="urn:microsoft.com/office/officeart/2005/8/layout/vProcess5"/>
    <dgm:cxn modelId="{E12D9291-17E3-4EED-A37A-E06833D0249A}" type="presOf" srcId="{76ECADF0-C53C-4150-ACC6-5BCB962BF7FF}" destId="{BE3E7F41-9775-4C77-8F82-716C369B5904}" srcOrd="0" destOrd="0" presId="urn:microsoft.com/office/officeart/2005/8/layout/vProcess5"/>
    <dgm:cxn modelId="{7460F095-BACF-4BA1-AC9A-8E654617CB4C}" type="presOf" srcId="{430A520A-366A-4CAD-AD3E-4DE63EF891DA}" destId="{56AB4B0E-7CFE-4329-9862-5F70A2497943}" srcOrd="0" destOrd="0" presId="urn:microsoft.com/office/officeart/2005/8/layout/vProcess5"/>
    <dgm:cxn modelId="{D6F7D2A0-E071-47CA-9EE0-E0FF85713C77}" srcId="{430A520A-366A-4CAD-AD3E-4DE63EF891DA}" destId="{D48E9BE7-429F-4D7C-8BE8-2FCA43F76088}" srcOrd="1" destOrd="0" parTransId="{B719EAB6-0260-41AA-A007-0F970DBC2CFD}" sibTransId="{76ECADF0-C53C-4150-ACC6-5BCB962BF7FF}"/>
    <dgm:cxn modelId="{443C16A7-EE2D-4CD9-8085-7B754167109D}" srcId="{430A520A-366A-4CAD-AD3E-4DE63EF891DA}" destId="{47B2249B-5525-40A2-9AD0-62E2AA54FD47}" srcOrd="0" destOrd="0" parTransId="{8AA7F228-F656-42BA-B34F-6E98C40F0E97}" sibTransId="{28A654C3-2CFE-45E5-B767-AAF418E3AD29}"/>
    <dgm:cxn modelId="{2C785CCA-51D7-4C92-92FB-9842CB6C3AF1}" type="presOf" srcId="{05A2C8FF-50CE-488C-81E4-896D1CDDABBE}" destId="{ACF1C331-84AA-4ED9-86B2-E2FC78578B25}" srcOrd="1" destOrd="0" presId="urn:microsoft.com/office/officeart/2005/8/layout/vProcess5"/>
    <dgm:cxn modelId="{84BF22EE-20C7-45DB-A24E-519C20F99E92}" type="presOf" srcId="{DC35E225-12AF-4D58-AD69-6ED715D709B7}" destId="{4160568B-8707-446A-8814-174DABC22245}" srcOrd="0" destOrd="0" presId="urn:microsoft.com/office/officeart/2005/8/layout/vProcess5"/>
    <dgm:cxn modelId="{F2BE14F0-0166-4C28-B2BD-2A4B1C2F1BC0}" type="presOf" srcId="{E9EE051B-485E-4721-B29E-A41191767EE1}" destId="{91D76332-BCD1-4B83-87EA-6D3EA62B7610}" srcOrd="1" destOrd="0" presId="urn:microsoft.com/office/officeart/2005/8/layout/vProcess5"/>
    <dgm:cxn modelId="{885075F0-A183-470A-82DF-91BFE9E96069}" type="presOf" srcId="{E2EAC242-4D4A-4431-BFCE-263F52B54FD4}" destId="{6EF02D90-1A6F-4DDE-B8D9-71E5660DE481}" srcOrd="0" destOrd="0" presId="urn:microsoft.com/office/officeart/2005/8/layout/vProcess5"/>
    <dgm:cxn modelId="{8C605299-AE73-4211-A33E-9ACEBFCE862D}" type="presParOf" srcId="{56AB4B0E-7CFE-4329-9862-5F70A2497943}" destId="{D5703BCF-DAB5-401D-888F-48157EBD3E9E}" srcOrd="0" destOrd="0" presId="urn:microsoft.com/office/officeart/2005/8/layout/vProcess5"/>
    <dgm:cxn modelId="{5BF07CC2-1F5B-44F6-B95D-9300A1245FCE}" type="presParOf" srcId="{56AB4B0E-7CFE-4329-9862-5F70A2497943}" destId="{B85BEF6E-61E7-42A0-BCCC-6D8101FBBD9C}" srcOrd="1" destOrd="0" presId="urn:microsoft.com/office/officeart/2005/8/layout/vProcess5"/>
    <dgm:cxn modelId="{DA3094B1-C0A5-4595-961D-EADDAD89C0CC}" type="presParOf" srcId="{56AB4B0E-7CFE-4329-9862-5F70A2497943}" destId="{E6982A43-DDB9-4EA8-AD6D-0AA64F5548DA}" srcOrd="2" destOrd="0" presId="urn:microsoft.com/office/officeart/2005/8/layout/vProcess5"/>
    <dgm:cxn modelId="{DD116A36-0727-4027-83DD-8C391C1697F8}" type="presParOf" srcId="{56AB4B0E-7CFE-4329-9862-5F70A2497943}" destId="{92217CD6-E62C-4264-9437-E23666147703}" srcOrd="3" destOrd="0" presId="urn:microsoft.com/office/officeart/2005/8/layout/vProcess5"/>
    <dgm:cxn modelId="{AFA18CB5-4A45-450A-9F04-9D004DFDA89C}" type="presParOf" srcId="{56AB4B0E-7CFE-4329-9862-5F70A2497943}" destId="{205CE924-06C6-421A-ADFA-D3D658456BE0}" srcOrd="4" destOrd="0" presId="urn:microsoft.com/office/officeart/2005/8/layout/vProcess5"/>
    <dgm:cxn modelId="{BA9803B4-1DD2-4B8F-B851-C64AB044E79D}" type="presParOf" srcId="{56AB4B0E-7CFE-4329-9862-5F70A2497943}" destId="{6EF02D90-1A6F-4DDE-B8D9-71E5660DE481}" srcOrd="5" destOrd="0" presId="urn:microsoft.com/office/officeart/2005/8/layout/vProcess5"/>
    <dgm:cxn modelId="{EFDF20CE-26D8-4788-8519-6C3364812EFB}" type="presParOf" srcId="{56AB4B0E-7CFE-4329-9862-5F70A2497943}" destId="{750EAF87-4F0C-4F02-829B-C6ACBC0EC208}" srcOrd="6" destOrd="0" presId="urn:microsoft.com/office/officeart/2005/8/layout/vProcess5"/>
    <dgm:cxn modelId="{FC93CE42-3B74-4143-9DE0-88F4230DBFE5}" type="presParOf" srcId="{56AB4B0E-7CFE-4329-9862-5F70A2497943}" destId="{BE3E7F41-9775-4C77-8F82-716C369B5904}" srcOrd="7" destOrd="0" presId="urn:microsoft.com/office/officeart/2005/8/layout/vProcess5"/>
    <dgm:cxn modelId="{79F186EF-AFAF-46B4-B169-881A9B98FEA0}" type="presParOf" srcId="{56AB4B0E-7CFE-4329-9862-5F70A2497943}" destId="{DEA1C245-8E96-4CCC-BC74-633E5E5D9FA5}" srcOrd="8" destOrd="0" presId="urn:microsoft.com/office/officeart/2005/8/layout/vProcess5"/>
    <dgm:cxn modelId="{426A77ED-0943-48B1-B09E-9F9870AEE9DB}" type="presParOf" srcId="{56AB4B0E-7CFE-4329-9862-5F70A2497943}" destId="{4160568B-8707-446A-8814-174DABC22245}" srcOrd="9" destOrd="0" presId="urn:microsoft.com/office/officeart/2005/8/layout/vProcess5"/>
    <dgm:cxn modelId="{5042D9DC-38BF-4F3F-B789-69E760103637}" type="presParOf" srcId="{56AB4B0E-7CFE-4329-9862-5F70A2497943}" destId="{FEF6B5D1-E7A5-4FDF-B64C-7572D3483A57}" srcOrd="10" destOrd="0" presId="urn:microsoft.com/office/officeart/2005/8/layout/vProcess5"/>
    <dgm:cxn modelId="{DB8C30D4-28A4-4CAC-B113-1788E3603075}" type="presParOf" srcId="{56AB4B0E-7CFE-4329-9862-5F70A2497943}" destId="{2E657F18-25EF-46FE-BE8E-1ADADBCE60B8}" srcOrd="11" destOrd="0" presId="urn:microsoft.com/office/officeart/2005/8/layout/vProcess5"/>
    <dgm:cxn modelId="{474AD2F4-E68A-45F8-843F-893578A3668F}" type="presParOf" srcId="{56AB4B0E-7CFE-4329-9862-5F70A2497943}" destId="{91D76332-BCD1-4B83-87EA-6D3EA62B7610}" srcOrd="12" destOrd="0" presId="urn:microsoft.com/office/officeart/2005/8/layout/vProcess5"/>
    <dgm:cxn modelId="{8A5AA2F4-E6E3-4615-9D9A-818C2424097F}" type="presParOf" srcId="{56AB4B0E-7CFE-4329-9862-5F70A2497943}" destId="{ACF1C331-84AA-4ED9-86B2-E2FC78578B25}" srcOrd="13" destOrd="0" presId="urn:microsoft.com/office/officeart/2005/8/layout/vProcess5"/>
    <dgm:cxn modelId="{DAB75667-2711-4B66-B125-04A80A226A42}" type="presParOf" srcId="{56AB4B0E-7CFE-4329-9862-5F70A2497943}" destId="{622D95F4-7136-4FCF-B653-CCB1D7D35A1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F44E3-6700-4494-8CD5-36697557B458}" type="doc">
      <dgm:prSet loTypeId="urn:microsoft.com/office/officeart/2017/3/layout/DropPin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D2F748-0FA1-408D-B3CA-121957896ABC}">
      <dgm:prSet/>
      <dgm:spPr/>
      <dgm:t>
        <a:bodyPr/>
        <a:lstStyle/>
        <a:p>
          <a:pPr>
            <a:defRPr b="1"/>
          </a:pPr>
          <a:r>
            <a:rPr lang="en-US"/>
            <a:t>2014</a:t>
          </a:r>
        </a:p>
      </dgm:t>
    </dgm:pt>
    <dgm:pt modelId="{D05278F6-6C6E-4D50-AEC4-E3569B2B99AF}" type="parTrans" cxnId="{66741440-0FCA-4980-83F0-8933EE9F623D}">
      <dgm:prSet/>
      <dgm:spPr/>
      <dgm:t>
        <a:bodyPr/>
        <a:lstStyle/>
        <a:p>
          <a:endParaRPr lang="en-US"/>
        </a:p>
      </dgm:t>
    </dgm:pt>
    <dgm:pt modelId="{EB74A00F-F19E-421E-B647-C5CB54F47BAB}" type="sibTrans" cxnId="{66741440-0FCA-4980-83F0-8933EE9F623D}">
      <dgm:prSet/>
      <dgm:spPr/>
      <dgm:t>
        <a:bodyPr/>
        <a:lstStyle/>
        <a:p>
          <a:endParaRPr lang="en-US"/>
        </a:p>
      </dgm:t>
    </dgm:pt>
    <dgm:pt modelId="{2DDEF89F-5E9C-40C9-992B-16C1413FA519}">
      <dgm:prSet/>
      <dgm:spPr/>
      <dgm:t>
        <a:bodyPr/>
        <a:lstStyle/>
        <a:p>
          <a:r>
            <a:rPr lang="en-US"/>
            <a:t>Facebook annoncait le lançement de deepface.</a:t>
          </a:r>
        </a:p>
      </dgm:t>
    </dgm:pt>
    <dgm:pt modelId="{0AC58700-064D-4974-9302-11FF570CEF6C}" type="parTrans" cxnId="{4B4B6ED5-10B7-4CFF-953C-EEF2B90FCDCA}">
      <dgm:prSet/>
      <dgm:spPr/>
      <dgm:t>
        <a:bodyPr/>
        <a:lstStyle/>
        <a:p>
          <a:endParaRPr lang="en-US"/>
        </a:p>
      </dgm:t>
    </dgm:pt>
    <dgm:pt modelId="{178491A3-FF20-4F0F-BFAC-6B7226C14B10}" type="sibTrans" cxnId="{4B4B6ED5-10B7-4CFF-953C-EEF2B90FCDCA}">
      <dgm:prSet/>
      <dgm:spPr/>
      <dgm:t>
        <a:bodyPr/>
        <a:lstStyle/>
        <a:p>
          <a:endParaRPr lang="en-US"/>
        </a:p>
      </dgm:t>
    </dgm:pt>
    <dgm:pt modelId="{EF2433CC-5EC6-465C-8E70-ECA726A2A1DF}">
      <dgm:prSet/>
      <dgm:spPr/>
      <dgm:t>
        <a:bodyPr/>
        <a:lstStyle/>
        <a:p>
          <a:pPr>
            <a:defRPr b="1"/>
          </a:pPr>
          <a:r>
            <a:rPr lang="en-US"/>
            <a:t>2015</a:t>
          </a:r>
        </a:p>
      </dgm:t>
    </dgm:pt>
    <dgm:pt modelId="{910CBAF9-A854-4868-8D06-4A21A509ED04}" type="parTrans" cxnId="{1ED52753-5207-4AB0-9075-9AF63453E79A}">
      <dgm:prSet/>
      <dgm:spPr/>
      <dgm:t>
        <a:bodyPr/>
        <a:lstStyle/>
        <a:p>
          <a:endParaRPr lang="en-US"/>
        </a:p>
      </dgm:t>
    </dgm:pt>
    <dgm:pt modelId="{4B43BDFA-4F0D-48F1-8834-7110A5EBE653}" type="sibTrans" cxnId="{1ED52753-5207-4AB0-9075-9AF63453E79A}">
      <dgm:prSet/>
      <dgm:spPr/>
      <dgm:t>
        <a:bodyPr/>
        <a:lstStyle/>
        <a:p>
          <a:endParaRPr lang="en-US"/>
        </a:p>
      </dgm:t>
    </dgm:pt>
    <dgm:pt modelId="{13CE4513-492A-4D31-A9DD-A3B1D77CB325}">
      <dgm:prSet/>
      <dgm:spPr/>
      <dgm:t>
        <a:bodyPr/>
        <a:lstStyle/>
        <a:p>
          <a:r>
            <a:rPr lang="en-US"/>
            <a:t>Google renchérissait avec Facenet.</a:t>
          </a:r>
        </a:p>
      </dgm:t>
    </dgm:pt>
    <dgm:pt modelId="{BFB8F328-BBA3-4C0C-94E3-1EA8939C61E3}" type="parTrans" cxnId="{F58C21CC-693B-4EBF-82C3-B77D70D8DF70}">
      <dgm:prSet/>
      <dgm:spPr/>
      <dgm:t>
        <a:bodyPr/>
        <a:lstStyle/>
        <a:p>
          <a:endParaRPr lang="en-US"/>
        </a:p>
      </dgm:t>
    </dgm:pt>
    <dgm:pt modelId="{51B31E3D-0617-4F57-A21F-E35DC6339DEA}" type="sibTrans" cxnId="{F58C21CC-693B-4EBF-82C3-B77D70D8DF70}">
      <dgm:prSet/>
      <dgm:spPr/>
      <dgm:t>
        <a:bodyPr/>
        <a:lstStyle/>
        <a:p>
          <a:endParaRPr lang="en-US"/>
        </a:p>
      </dgm:t>
    </dgm:pt>
    <dgm:pt modelId="{F77E2231-6441-4C90-8E90-AA589357573E}">
      <dgm:prSet/>
      <dgm:spPr/>
      <dgm:t>
        <a:bodyPr/>
        <a:lstStyle/>
        <a:p>
          <a:pPr>
            <a:defRPr b="1"/>
          </a:pPr>
          <a:r>
            <a:rPr lang="en-US"/>
            <a:t>2018</a:t>
          </a:r>
        </a:p>
      </dgm:t>
    </dgm:pt>
    <dgm:pt modelId="{71BDA460-498B-4661-B8F5-F1113F798917}" type="parTrans" cxnId="{9A47BC83-DEB8-41CB-8D12-4A4CA28FB576}">
      <dgm:prSet/>
      <dgm:spPr/>
      <dgm:t>
        <a:bodyPr/>
        <a:lstStyle/>
        <a:p>
          <a:endParaRPr lang="en-US"/>
        </a:p>
      </dgm:t>
    </dgm:pt>
    <dgm:pt modelId="{7D7B24BA-56E5-4199-A87F-D3D935BAD97E}" type="sibTrans" cxnId="{9A47BC83-DEB8-41CB-8D12-4A4CA28FB576}">
      <dgm:prSet/>
      <dgm:spPr/>
      <dgm:t>
        <a:bodyPr/>
        <a:lstStyle/>
        <a:p>
          <a:endParaRPr lang="en-US"/>
        </a:p>
      </dgm:t>
    </dgm:pt>
    <dgm:pt modelId="{EF6CF0E8-CC3B-4D19-A89E-B7E04F6DE050}">
      <dgm:prSet/>
      <dgm:spPr/>
      <dgm:t>
        <a:bodyPr/>
        <a:lstStyle/>
        <a:p>
          <a:r>
            <a:rPr lang="en-US"/>
            <a:t>Amazon annoncait la sortie de rekognition.</a:t>
          </a:r>
        </a:p>
      </dgm:t>
    </dgm:pt>
    <dgm:pt modelId="{715904C4-F5AC-4C80-A326-E990D2AAB180}" type="parTrans" cxnId="{3B65EB42-AE73-4A2E-99B0-764C1F13132F}">
      <dgm:prSet/>
      <dgm:spPr/>
      <dgm:t>
        <a:bodyPr/>
        <a:lstStyle/>
        <a:p>
          <a:endParaRPr lang="en-US"/>
        </a:p>
      </dgm:t>
    </dgm:pt>
    <dgm:pt modelId="{0F82D002-82B4-4469-8F4C-A986A47AA57C}" type="sibTrans" cxnId="{3B65EB42-AE73-4A2E-99B0-764C1F13132F}">
      <dgm:prSet/>
      <dgm:spPr/>
      <dgm:t>
        <a:bodyPr/>
        <a:lstStyle/>
        <a:p>
          <a:endParaRPr lang="en-US"/>
        </a:p>
      </dgm:t>
    </dgm:pt>
    <dgm:pt modelId="{1975CF2D-24EE-448E-96C0-6D0F8C13E335}">
      <dgm:prSet/>
      <dgm:spPr/>
      <dgm:t>
        <a:bodyPr/>
        <a:lstStyle/>
        <a:p>
          <a:pPr>
            <a:defRPr b="1"/>
          </a:pPr>
          <a:r>
            <a:rPr lang="en-US"/>
            <a:t>2018</a:t>
          </a:r>
        </a:p>
      </dgm:t>
    </dgm:pt>
    <dgm:pt modelId="{C5452420-FF88-4434-B8F7-A8349BDF7478}" type="parTrans" cxnId="{8B249E5D-8A11-448C-93AB-17515198384F}">
      <dgm:prSet/>
      <dgm:spPr/>
      <dgm:t>
        <a:bodyPr/>
        <a:lstStyle/>
        <a:p>
          <a:endParaRPr lang="en-US"/>
        </a:p>
      </dgm:t>
    </dgm:pt>
    <dgm:pt modelId="{CF81F408-2D91-48E4-84F2-660D1C9B7FEF}" type="sibTrans" cxnId="{8B249E5D-8A11-448C-93AB-17515198384F}">
      <dgm:prSet/>
      <dgm:spPr/>
      <dgm:t>
        <a:bodyPr/>
        <a:lstStyle/>
        <a:p>
          <a:endParaRPr lang="en-US"/>
        </a:p>
      </dgm:t>
    </dgm:pt>
    <dgm:pt modelId="{10BDC1D0-00F9-42BE-BD17-1339449C3E32}">
      <dgm:prSet/>
      <dgm:spPr/>
      <dgm:t>
        <a:bodyPr/>
        <a:lstStyle/>
        <a:p>
          <a:r>
            <a:rPr lang="en-US"/>
            <a:t>Fin 2018 : La solution de reconnaissance faciale de Thales (LFIS) occupait la 1ére place</a:t>
          </a:r>
        </a:p>
      </dgm:t>
    </dgm:pt>
    <dgm:pt modelId="{CB0E9220-5FF1-4575-8A12-6DFB85A65509}" type="parTrans" cxnId="{102210FF-59F6-4632-BCE0-E66997CD599D}">
      <dgm:prSet/>
      <dgm:spPr/>
      <dgm:t>
        <a:bodyPr/>
        <a:lstStyle/>
        <a:p>
          <a:endParaRPr lang="en-US"/>
        </a:p>
      </dgm:t>
    </dgm:pt>
    <dgm:pt modelId="{4C7226C0-E124-4DC8-BDC8-167B28C71B65}" type="sibTrans" cxnId="{102210FF-59F6-4632-BCE0-E66997CD599D}">
      <dgm:prSet/>
      <dgm:spPr/>
      <dgm:t>
        <a:bodyPr/>
        <a:lstStyle/>
        <a:p>
          <a:endParaRPr lang="en-US"/>
        </a:p>
      </dgm:t>
    </dgm:pt>
    <dgm:pt modelId="{CB2F27F6-125D-4A48-B590-DDEB8F14D365}" type="pres">
      <dgm:prSet presAssocID="{9A3F44E3-6700-4494-8CD5-36697557B458}" presName="root" presStyleCnt="0">
        <dgm:presLayoutVars>
          <dgm:chMax/>
          <dgm:chPref/>
          <dgm:animLvl val="lvl"/>
        </dgm:presLayoutVars>
      </dgm:prSet>
      <dgm:spPr/>
    </dgm:pt>
    <dgm:pt modelId="{5842506F-44FD-45DD-8B85-56419EE155B9}" type="pres">
      <dgm:prSet presAssocID="{9A3F44E3-6700-4494-8CD5-36697557B458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4C75261D-A88C-43A2-9CE5-AB3F3F90B4CF}" type="pres">
      <dgm:prSet presAssocID="{9A3F44E3-6700-4494-8CD5-36697557B458}" presName="nodes" presStyleCnt="0">
        <dgm:presLayoutVars>
          <dgm:chMax/>
          <dgm:chPref/>
          <dgm:animLvl val="lvl"/>
        </dgm:presLayoutVars>
      </dgm:prSet>
      <dgm:spPr/>
    </dgm:pt>
    <dgm:pt modelId="{AE1C2DC9-1A0B-4A5B-81A6-DED537616564}" type="pres">
      <dgm:prSet presAssocID="{01D2F748-0FA1-408D-B3CA-121957896ABC}" presName="composite" presStyleCnt="0"/>
      <dgm:spPr/>
    </dgm:pt>
    <dgm:pt modelId="{E1537F5A-F625-4DC3-9858-3E4ACA7CDD8C}" type="pres">
      <dgm:prSet presAssocID="{01D2F748-0FA1-408D-B3CA-121957896ABC}" presName="ConnectorPoint" presStyleLbl="lnNode1" presStyleIdx="0" presStyleCnt="4"/>
      <dgm:spPr>
        <a:gradFill rotWithShape="0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84000"/>
                <a:lumMod val="8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gm:spPr>
    </dgm:pt>
    <dgm:pt modelId="{F1A2B74F-672E-48C4-BAE9-3A83A613F2A4}" type="pres">
      <dgm:prSet presAssocID="{01D2F748-0FA1-408D-B3CA-121957896ABC}" presName="DropPinPlaceHolder" presStyleCnt="0"/>
      <dgm:spPr/>
    </dgm:pt>
    <dgm:pt modelId="{8E66AF7D-2272-488D-82D3-76CC0ABDF63A}" type="pres">
      <dgm:prSet presAssocID="{01D2F748-0FA1-408D-B3CA-121957896ABC}" presName="DropPin" presStyleLbl="alignNode1" presStyleIdx="0" presStyleCnt="4"/>
      <dgm:spPr/>
    </dgm:pt>
    <dgm:pt modelId="{45B46FB8-6C4D-4008-8A40-310FA29E957F}" type="pres">
      <dgm:prSet presAssocID="{01D2F748-0FA1-408D-B3CA-121957896ABC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gm:spPr>
    </dgm:pt>
    <dgm:pt modelId="{47BF7F17-0BE3-4140-B3F4-47B4FBF257CA}" type="pres">
      <dgm:prSet presAssocID="{01D2F748-0FA1-408D-B3CA-121957896ABC}" presName="L2TextContainer" presStyleLbl="revTx" presStyleIdx="0" presStyleCnt="8">
        <dgm:presLayoutVars>
          <dgm:bulletEnabled val="1"/>
        </dgm:presLayoutVars>
      </dgm:prSet>
      <dgm:spPr/>
    </dgm:pt>
    <dgm:pt modelId="{AA4C3B62-2C07-4ACD-B98E-166F44741AE1}" type="pres">
      <dgm:prSet presAssocID="{01D2F748-0FA1-408D-B3CA-121957896ABC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79E9A59A-971F-4414-BE02-3F3490F73FEB}" type="pres">
      <dgm:prSet presAssocID="{01D2F748-0FA1-408D-B3CA-121957896ABC}" presName="ConnectLine" presStyleLbl="sibTrans1D1" presStyleIdx="0" presStyleCnt="4"/>
      <dgm:spPr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5C1FC1B-D17B-47DB-BE69-1A6EFCC5B80F}" type="pres">
      <dgm:prSet presAssocID="{01D2F748-0FA1-408D-B3CA-121957896ABC}" presName="EmptyPlaceHolder" presStyleCnt="0"/>
      <dgm:spPr/>
    </dgm:pt>
    <dgm:pt modelId="{4FBBFCF3-D9B6-4122-8117-64277CB252AB}" type="pres">
      <dgm:prSet presAssocID="{EB74A00F-F19E-421E-B647-C5CB54F47BAB}" presName="spaceBetweenRectangles" presStyleCnt="0"/>
      <dgm:spPr/>
    </dgm:pt>
    <dgm:pt modelId="{1F51FAFA-96BB-4DB4-9A1C-21A16780CFD3}" type="pres">
      <dgm:prSet presAssocID="{EF2433CC-5EC6-465C-8E70-ECA726A2A1DF}" presName="composite" presStyleCnt="0"/>
      <dgm:spPr/>
    </dgm:pt>
    <dgm:pt modelId="{6EF3CB0B-D128-4B28-A217-615C839015BD}" type="pres">
      <dgm:prSet presAssocID="{EF2433CC-5EC6-465C-8E70-ECA726A2A1DF}" presName="ConnectorPoint" presStyleLbl="lnNode1" presStyleIdx="1" presStyleCnt="4"/>
      <dgm:spPr>
        <a:gradFill rotWithShape="0">
          <a:gsLst>
            <a:gs pos="0">
              <a:schemeClr val="accent3">
                <a:tint val="96000"/>
                <a:lumMod val="104000"/>
              </a:schemeClr>
            </a:gs>
            <a:gs pos="100000">
              <a:schemeClr val="accent3">
                <a:shade val="84000"/>
                <a:lumMod val="8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gm:spPr>
    </dgm:pt>
    <dgm:pt modelId="{5BD7485B-6E0D-4F05-A07C-6439477E2422}" type="pres">
      <dgm:prSet presAssocID="{EF2433CC-5EC6-465C-8E70-ECA726A2A1DF}" presName="DropPinPlaceHolder" presStyleCnt="0"/>
      <dgm:spPr/>
    </dgm:pt>
    <dgm:pt modelId="{D420F21E-57D0-4B77-B1F4-C946A8070A70}" type="pres">
      <dgm:prSet presAssocID="{EF2433CC-5EC6-465C-8E70-ECA726A2A1DF}" presName="DropPin" presStyleLbl="alignNode1" presStyleIdx="1" presStyleCnt="4"/>
      <dgm:spPr/>
    </dgm:pt>
    <dgm:pt modelId="{3A0249EA-9F4A-4CAF-9389-26B5BC660B21}" type="pres">
      <dgm:prSet presAssocID="{EF2433CC-5EC6-465C-8E70-ECA726A2A1DF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gm:spPr>
    </dgm:pt>
    <dgm:pt modelId="{E1C09811-E9CB-4780-A347-A2B1262C40E6}" type="pres">
      <dgm:prSet presAssocID="{EF2433CC-5EC6-465C-8E70-ECA726A2A1DF}" presName="L2TextContainer" presStyleLbl="revTx" presStyleIdx="2" presStyleCnt="8">
        <dgm:presLayoutVars>
          <dgm:bulletEnabled val="1"/>
        </dgm:presLayoutVars>
      </dgm:prSet>
      <dgm:spPr/>
    </dgm:pt>
    <dgm:pt modelId="{BA9CA361-CEF7-47DE-89AC-BC6856B46F9D}" type="pres">
      <dgm:prSet presAssocID="{EF2433CC-5EC6-465C-8E70-ECA726A2A1DF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028A7000-EB52-424E-87ED-325E05DD91F0}" type="pres">
      <dgm:prSet presAssocID="{EF2433CC-5EC6-465C-8E70-ECA726A2A1DF}" presName="ConnectLine" presStyleLbl="sibTrans1D1" presStyleIdx="1" presStyleCnt="4"/>
      <dgm:spPr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787F128-C35D-469D-9E7A-0D769CB15243}" type="pres">
      <dgm:prSet presAssocID="{EF2433CC-5EC6-465C-8E70-ECA726A2A1DF}" presName="EmptyPlaceHolder" presStyleCnt="0"/>
      <dgm:spPr/>
    </dgm:pt>
    <dgm:pt modelId="{1C7308E5-D219-4B8B-B591-84015795AF94}" type="pres">
      <dgm:prSet presAssocID="{4B43BDFA-4F0D-48F1-8834-7110A5EBE653}" presName="spaceBetweenRectangles" presStyleCnt="0"/>
      <dgm:spPr/>
    </dgm:pt>
    <dgm:pt modelId="{51701120-146D-44E5-A231-46B296E1FAFD}" type="pres">
      <dgm:prSet presAssocID="{F77E2231-6441-4C90-8E90-AA589357573E}" presName="composite" presStyleCnt="0"/>
      <dgm:spPr/>
    </dgm:pt>
    <dgm:pt modelId="{3C4BF4E3-3CA3-44A1-82E0-9D6CEAED0298}" type="pres">
      <dgm:prSet presAssocID="{F77E2231-6441-4C90-8E90-AA589357573E}" presName="ConnectorPoint" presStyleLbl="lnNode1" presStyleIdx="2" presStyleCnt="4"/>
      <dgm:spPr>
        <a:gradFill rotWithShape="0">
          <a:gsLst>
            <a:gs pos="0">
              <a:schemeClr val="accent4">
                <a:tint val="96000"/>
                <a:lumMod val="104000"/>
              </a:schemeClr>
            </a:gs>
            <a:gs pos="100000">
              <a:schemeClr val="accent4">
                <a:shade val="84000"/>
                <a:lumMod val="8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gm:spPr>
    </dgm:pt>
    <dgm:pt modelId="{A0C2F00A-5F17-4AE6-9048-D2D098B792AF}" type="pres">
      <dgm:prSet presAssocID="{F77E2231-6441-4C90-8E90-AA589357573E}" presName="DropPinPlaceHolder" presStyleCnt="0"/>
      <dgm:spPr/>
    </dgm:pt>
    <dgm:pt modelId="{2272EE81-4110-4CBE-9F87-F19FE22F1B47}" type="pres">
      <dgm:prSet presAssocID="{F77E2231-6441-4C90-8E90-AA589357573E}" presName="DropPin" presStyleLbl="alignNode1" presStyleIdx="2" presStyleCnt="4"/>
      <dgm:spPr/>
    </dgm:pt>
    <dgm:pt modelId="{37D61850-CD4F-4D71-95E9-F870CD3D402A}" type="pres">
      <dgm:prSet presAssocID="{F77E2231-6441-4C90-8E90-AA589357573E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gm:spPr>
    </dgm:pt>
    <dgm:pt modelId="{D30104F7-8E31-4872-B85E-2358B8EC3316}" type="pres">
      <dgm:prSet presAssocID="{F77E2231-6441-4C90-8E90-AA589357573E}" presName="L2TextContainer" presStyleLbl="revTx" presStyleIdx="4" presStyleCnt="8">
        <dgm:presLayoutVars>
          <dgm:bulletEnabled val="1"/>
        </dgm:presLayoutVars>
      </dgm:prSet>
      <dgm:spPr/>
    </dgm:pt>
    <dgm:pt modelId="{9977DF80-57C9-4F59-A48E-36E1304A1922}" type="pres">
      <dgm:prSet presAssocID="{F77E2231-6441-4C90-8E90-AA589357573E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B1CC607A-C272-48F9-A8E1-B0F7D1E9EEE5}" type="pres">
      <dgm:prSet presAssocID="{F77E2231-6441-4C90-8E90-AA589357573E}" presName="ConnectLine" presStyleLbl="sibTrans1D1" presStyleIdx="2" presStyleCnt="4"/>
      <dgm:spPr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0987988F-BA67-4DBF-9156-E3843D8090FC}" type="pres">
      <dgm:prSet presAssocID="{F77E2231-6441-4C90-8E90-AA589357573E}" presName="EmptyPlaceHolder" presStyleCnt="0"/>
      <dgm:spPr/>
    </dgm:pt>
    <dgm:pt modelId="{3E7CFD1D-8D71-48EE-94F3-D36FC78F780D}" type="pres">
      <dgm:prSet presAssocID="{7D7B24BA-56E5-4199-A87F-D3D935BAD97E}" presName="spaceBetweenRectangles" presStyleCnt="0"/>
      <dgm:spPr/>
    </dgm:pt>
    <dgm:pt modelId="{DE2D5BA7-8C37-4D7D-874E-DDE50B5CB413}" type="pres">
      <dgm:prSet presAssocID="{1975CF2D-24EE-448E-96C0-6D0F8C13E335}" presName="composite" presStyleCnt="0"/>
      <dgm:spPr/>
    </dgm:pt>
    <dgm:pt modelId="{7A37808B-D2A3-4DD0-942D-2587503D2076}" type="pres">
      <dgm:prSet presAssocID="{1975CF2D-24EE-448E-96C0-6D0F8C13E335}" presName="ConnectorPoint" presStyleLbl="lnNode1" presStyleIdx="3" presStyleCnt="4"/>
      <dgm:spPr>
        <a:gradFill rotWithShape="0">
          <a:gsLst>
            <a:gs pos="0">
              <a:schemeClr val="accent5">
                <a:tint val="96000"/>
                <a:lumMod val="104000"/>
              </a:schemeClr>
            </a:gs>
            <a:gs pos="100000">
              <a:schemeClr val="accent5">
                <a:shade val="84000"/>
                <a:lumMod val="8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gm:spPr>
    </dgm:pt>
    <dgm:pt modelId="{50B80C11-76AC-420B-8001-4AAD7644BF0F}" type="pres">
      <dgm:prSet presAssocID="{1975CF2D-24EE-448E-96C0-6D0F8C13E335}" presName="DropPinPlaceHolder" presStyleCnt="0"/>
      <dgm:spPr/>
    </dgm:pt>
    <dgm:pt modelId="{906EA3AA-F78A-4504-9B8E-3A01B0C8754E}" type="pres">
      <dgm:prSet presAssocID="{1975CF2D-24EE-448E-96C0-6D0F8C13E335}" presName="DropPin" presStyleLbl="alignNode1" presStyleIdx="3" presStyleCnt="4"/>
      <dgm:spPr/>
    </dgm:pt>
    <dgm:pt modelId="{CCBEE580-D098-4113-BD63-B031DD49F3C2}" type="pres">
      <dgm:prSet presAssocID="{1975CF2D-24EE-448E-96C0-6D0F8C13E335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gm:spPr>
    </dgm:pt>
    <dgm:pt modelId="{1487F2E7-2730-4C15-B06D-ED589C42B96F}" type="pres">
      <dgm:prSet presAssocID="{1975CF2D-24EE-448E-96C0-6D0F8C13E335}" presName="L2TextContainer" presStyleLbl="revTx" presStyleIdx="6" presStyleCnt="8">
        <dgm:presLayoutVars>
          <dgm:bulletEnabled val="1"/>
        </dgm:presLayoutVars>
      </dgm:prSet>
      <dgm:spPr/>
    </dgm:pt>
    <dgm:pt modelId="{FFC336E1-17DD-4FE0-852D-92766E7A6A75}" type="pres">
      <dgm:prSet presAssocID="{1975CF2D-24EE-448E-96C0-6D0F8C13E335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34D453D4-8742-47BF-8B9C-84AF5F52D9A1}" type="pres">
      <dgm:prSet presAssocID="{1975CF2D-24EE-448E-96C0-6D0F8C13E335}" presName="ConnectLine" presStyleLbl="sibTrans1D1" presStyleIdx="3" presStyleCnt="4"/>
      <dgm:spPr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320A8BC9-EF42-4995-8D80-568B6F445B6F}" type="pres">
      <dgm:prSet presAssocID="{1975CF2D-24EE-448E-96C0-6D0F8C13E335}" presName="EmptyPlaceHolder" presStyleCnt="0"/>
      <dgm:spPr/>
    </dgm:pt>
  </dgm:ptLst>
  <dgm:cxnLst>
    <dgm:cxn modelId="{3CB13E36-D1D2-41F4-B8DD-F8EEF4C7B25A}" type="presOf" srcId="{10BDC1D0-00F9-42BE-BD17-1339449C3E32}" destId="{1487F2E7-2730-4C15-B06D-ED589C42B96F}" srcOrd="0" destOrd="0" presId="urn:microsoft.com/office/officeart/2017/3/layout/DropPinTimeline"/>
    <dgm:cxn modelId="{66741440-0FCA-4980-83F0-8933EE9F623D}" srcId="{9A3F44E3-6700-4494-8CD5-36697557B458}" destId="{01D2F748-0FA1-408D-B3CA-121957896ABC}" srcOrd="0" destOrd="0" parTransId="{D05278F6-6C6E-4D50-AEC4-E3569B2B99AF}" sibTransId="{EB74A00F-F19E-421E-B647-C5CB54F47BAB}"/>
    <dgm:cxn modelId="{8B249E5D-8A11-448C-93AB-17515198384F}" srcId="{9A3F44E3-6700-4494-8CD5-36697557B458}" destId="{1975CF2D-24EE-448E-96C0-6D0F8C13E335}" srcOrd="3" destOrd="0" parTransId="{C5452420-FF88-4434-B8F7-A8349BDF7478}" sibTransId="{CF81F408-2D91-48E4-84F2-660D1C9B7FEF}"/>
    <dgm:cxn modelId="{3B65EB42-AE73-4A2E-99B0-764C1F13132F}" srcId="{F77E2231-6441-4C90-8E90-AA589357573E}" destId="{EF6CF0E8-CC3B-4D19-A89E-B7E04F6DE050}" srcOrd="0" destOrd="0" parTransId="{715904C4-F5AC-4C80-A326-E990D2AAB180}" sibTransId="{0F82D002-82B4-4469-8F4C-A986A47AA57C}"/>
    <dgm:cxn modelId="{9C73EC4A-743D-4C43-86B5-6F15EC7F1D1D}" type="presOf" srcId="{1975CF2D-24EE-448E-96C0-6D0F8C13E335}" destId="{FFC336E1-17DD-4FE0-852D-92766E7A6A75}" srcOrd="0" destOrd="0" presId="urn:microsoft.com/office/officeart/2017/3/layout/DropPinTimeline"/>
    <dgm:cxn modelId="{1ED52753-5207-4AB0-9075-9AF63453E79A}" srcId="{9A3F44E3-6700-4494-8CD5-36697557B458}" destId="{EF2433CC-5EC6-465C-8E70-ECA726A2A1DF}" srcOrd="1" destOrd="0" parTransId="{910CBAF9-A854-4868-8D06-4A21A509ED04}" sibTransId="{4B43BDFA-4F0D-48F1-8834-7110A5EBE653}"/>
    <dgm:cxn modelId="{01ADA879-5F62-4CAC-A72B-C7ACFD1D6F5F}" type="presOf" srcId="{2DDEF89F-5E9C-40C9-992B-16C1413FA519}" destId="{47BF7F17-0BE3-4140-B3F4-47B4FBF257CA}" srcOrd="0" destOrd="0" presId="urn:microsoft.com/office/officeart/2017/3/layout/DropPinTimeline"/>
    <dgm:cxn modelId="{9A47BC83-DEB8-41CB-8D12-4A4CA28FB576}" srcId="{9A3F44E3-6700-4494-8CD5-36697557B458}" destId="{F77E2231-6441-4C90-8E90-AA589357573E}" srcOrd="2" destOrd="0" parTransId="{71BDA460-498B-4661-B8F5-F1113F798917}" sibTransId="{7D7B24BA-56E5-4199-A87F-D3D935BAD97E}"/>
    <dgm:cxn modelId="{17DCF194-D709-427F-9A9F-CBC884FDCFCD}" type="presOf" srcId="{EF6CF0E8-CC3B-4D19-A89E-B7E04F6DE050}" destId="{D30104F7-8E31-4872-B85E-2358B8EC3316}" srcOrd="0" destOrd="0" presId="urn:microsoft.com/office/officeart/2017/3/layout/DropPinTimeline"/>
    <dgm:cxn modelId="{C2884C9E-8DE8-44EC-B803-2B8F96880200}" type="presOf" srcId="{13CE4513-492A-4D31-A9DD-A3B1D77CB325}" destId="{E1C09811-E9CB-4780-A347-A2B1262C40E6}" srcOrd="0" destOrd="0" presId="urn:microsoft.com/office/officeart/2017/3/layout/DropPinTimeline"/>
    <dgm:cxn modelId="{FCA8BCA3-B270-4782-9301-304A0DEC6F39}" type="presOf" srcId="{EF2433CC-5EC6-465C-8E70-ECA726A2A1DF}" destId="{BA9CA361-CEF7-47DE-89AC-BC6856B46F9D}" srcOrd="0" destOrd="0" presId="urn:microsoft.com/office/officeart/2017/3/layout/DropPinTimeline"/>
    <dgm:cxn modelId="{F58C21CC-693B-4EBF-82C3-B77D70D8DF70}" srcId="{EF2433CC-5EC6-465C-8E70-ECA726A2A1DF}" destId="{13CE4513-492A-4D31-A9DD-A3B1D77CB325}" srcOrd="0" destOrd="0" parTransId="{BFB8F328-BBA3-4C0C-94E3-1EA8939C61E3}" sibTransId="{51B31E3D-0617-4F57-A21F-E35DC6339DEA}"/>
    <dgm:cxn modelId="{490F3BCF-5829-4F24-A139-B98C2FD94241}" type="presOf" srcId="{F77E2231-6441-4C90-8E90-AA589357573E}" destId="{9977DF80-57C9-4F59-A48E-36E1304A1922}" srcOrd="0" destOrd="0" presId="urn:microsoft.com/office/officeart/2017/3/layout/DropPinTimeline"/>
    <dgm:cxn modelId="{4B4B6ED5-10B7-4CFF-953C-EEF2B90FCDCA}" srcId="{01D2F748-0FA1-408D-B3CA-121957896ABC}" destId="{2DDEF89F-5E9C-40C9-992B-16C1413FA519}" srcOrd="0" destOrd="0" parTransId="{0AC58700-064D-4974-9302-11FF570CEF6C}" sibTransId="{178491A3-FF20-4F0F-BFAC-6B7226C14B10}"/>
    <dgm:cxn modelId="{DF48F8E4-14CC-42F4-B11D-2B7B7A7AF49D}" type="presOf" srcId="{9A3F44E3-6700-4494-8CD5-36697557B458}" destId="{CB2F27F6-125D-4A48-B590-DDEB8F14D365}" srcOrd="0" destOrd="0" presId="urn:microsoft.com/office/officeart/2017/3/layout/DropPinTimeline"/>
    <dgm:cxn modelId="{3CFE6DF0-3144-4AB5-B6AA-B6157AE1338E}" type="presOf" srcId="{01D2F748-0FA1-408D-B3CA-121957896ABC}" destId="{AA4C3B62-2C07-4ACD-B98E-166F44741AE1}" srcOrd="0" destOrd="0" presId="urn:microsoft.com/office/officeart/2017/3/layout/DropPinTimeline"/>
    <dgm:cxn modelId="{102210FF-59F6-4632-BCE0-E66997CD599D}" srcId="{1975CF2D-24EE-448E-96C0-6D0F8C13E335}" destId="{10BDC1D0-00F9-42BE-BD17-1339449C3E32}" srcOrd="0" destOrd="0" parTransId="{CB0E9220-5FF1-4575-8A12-6DFB85A65509}" sibTransId="{4C7226C0-E124-4DC8-BDC8-167B28C71B65}"/>
    <dgm:cxn modelId="{8A12CF72-A7D1-4114-9C3C-EC8B5805D364}" type="presParOf" srcId="{CB2F27F6-125D-4A48-B590-DDEB8F14D365}" destId="{5842506F-44FD-45DD-8B85-56419EE155B9}" srcOrd="0" destOrd="0" presId="urn:microsoft.com/office/officeart/2017/3/layout/DropPinTimeline"/>
    <dgm:cxn modelId="{259BDC55-B5C1-4701-9099-DA43ACDB3476}" type="presParOf" srcId="{CB2F27F6-125D-4A48-B590-DDEB8F14D365}" destId="{4C75261D-A88C-43A2-9CE5-AB3F3F90B4CF}" srcOrd="1" destOrd="0" presId="urn:microsoft.com/office/officeart/2017/3/layout/DropPinTimeline"/>
    <dgm:cxn modelId="{B87CA116-6291-4AF2-A687-33CB174140ED}" type="presParOf" srcId="{4C75261D-A88C-43A2-9CE5-AB3F3F90B4CF}" destId="{AE1C2DC9-1A0B-4A5B-81A6-DED537616564}" srcOrd="0" destOrd="0" presId="urn:microsoft.com/office/officeart/2017/3/layout/DropPinTimeline"/>
    <dgm:cxn modelId="{22637771-046D-4AB9-8024-181A7551CC4B}" type="presParOf" srcId="{AE1C2DC9-1A0B-4A5B-81A6-DED537616564}" destId="{E1537F5A-F625-4DC3-9858-3E4ACA7CDD8C}" srcOrd="0" destOrd="0" presId="urn:microsoft.com/office/officeart/2017/3/layout/DropPinTimeline"/>
    <dgm:cxn modelId="{29E8A04E-8FB7-4043-9B5E-F22BC402081B}" type="presParOf" srcId="{AE1C2DC9-1A0B-4A5B-81A6-DED537616564}" destId="{F1A2B74F-672E-48C4-BAE9-3A83A613F2A4}" srcOrd="1" destOrd="0" presId="urn:microsoft.com/office/officeart/2017/3/layout/DropPinTimeline"/>
    <dgm:cxn modelId="{ABC5D903-D247-4873-9139-87A0D7249967}" type="presParOf" srcId="{F1A2B74F-672E-48C4-BAE9-3A83A613F2A4}" destId="{8E66AF7D-2272-488D-82D3-76CC0ABDF63A}" srcOrd="0" destOrd="0" presId="urn:microsoft.com/office/officeart/2017/3/layout/DropPinTimeline"/>
    <dgm:cxn modelId="{CECBC353-95CB-4F4A-8ECA-61AEBF2623D1}" type="presParOf" srcId="{F1A2B74F-672E-48C4-BAE9-3A83A613F2A4}" destId="{45B46FB8-6C4D-4008-8A40-310FA29E957F}" srcOrd="1" destOrd="0" presId="urn:microsoft.com/office/officeart/2017/3/layout/DropPinTimeline"/>
    <dgm:cxn modelId="{4CFFF7BD-00DF-42DA-A506-A16595BD7AAD}" type="presParOf" srcId="{AE1C2DC9-1A0B-4A5B-81A6-DED537616564}" destId="{47BF7F17-0BE3-4140-B3F4-47B4FBF257CA}" srcOrd="2" destOrd="0" presId="urn:microsoft.com/office/officeart/2017/3/layout/DropPinTimeline"/>
    <dgm:cxn modelId="{CD975756-B99D-4291-A858-25B8BFA89018}" type="presParOf" srcId="{AE1C2DC9-1A0B-4A5B-81A6-DED537616564}" destId="{AA4C3B62-2C07-4ACD-B98E-166F44741AE1}" srcOrd="3" destOrd="0" presId="urn:microsoft.com/office/officeart/2017/3/layout/DropPinTimeline"/>
    <dgm:cxn modelId="{A728B01C-C8E6-41F4-9D4A-00D07CB7A558}" type="presParOf" srcId="{AE1C2DC9-1A0B-4A5B-81A6-DED537616564}" destId="{79E9A59A-971F-4414-BE02-3F3490F73FEB}" srcOrd="4" destOrd="0" presId="urn:microsoft.com/office/officeart/2017/3/layout/DropPinTimeline"/>
    <dgm:cxn modelId="{FAA91417-EF95-4FA3-9206-0A8D9A48488F}" type="presParOf" srcId="{AE1C2DC9-1A0B-4A5B-81A6-DED537616564}" destId="{D5C1FC1B-D17B-47DB-BE69-1A6EFCC5B80F}" srcOrd="5" destOrd="0" presId="urn:microsoft.com/office/officeart/2017/3/layout/DropPinTimeline"/>
    <dgm:cxn modelId="{3AEF986D-F065-4B1A-8A15-ECA95B1EB5D4}" type="presParOf" srcId="{4C75261D-A88C-43A2-9CE5-AB3F3F90B4CF}" destId="{4FBBFCF3-D9B6-4122-8117-64277CB252AB}" srcOrd="1" destOrd="0" presId="urn:microsoft.com/office/officeart/2017/3/layout/DropPinTimeline"/>
    <dgm:cxn modelId="{41126B72-D63D-49A4-A5DB-66E9B5FCE6FB}" type="presParOf" srcId="{4C75261D-A88C-43A2-9CE5-AB3F3F90B4CF}" destId="{1F51FAFA-96BB-4DB4-9A1C-21A16780CFD3}" srcOrd="2" destOrd="0" presId="urn:microsoft.com/office/officeart/2017/3/layout/DropPinTimeline"/>
    <dgm:cxn modelId="{16E95718-63DE-4DA7-8DD7-88674C30A6F0}" type="presParOf" srcId="{1F51FAFA-96BB-4DB4-9A1C-21A16780CFD3}" destId="{6EF3CB0B-D128-4B28-A217-615C839015BD}" srcOrd="0" destOrd="0" presId="urn:microsoft.com/office/officeart/2017/3/layout/DropPinTimeline"/>
    <dgm:cxn modelId="{497765FB-0422-4520-8E21-EF33FB382539}" type="presParOf" srcId="{1F51FAFA-96BB-4DB4-9A1C-21A16780CFD3}" destId="{5BD7485B-6E0D-4F05-A07C-6439477E2422}" srcOrd="1" destOrd="0" presId="urn:microsoft.com/office/officeart/2017/3/layout/DropPinTimeline"/>
    <dgm:cxn modelId="{A4816E86-D1DF-4FDA-AEB6-92F374249556}" type="presParOf" srcId="{5BD7485B-6E0D-4F05-A07C-6439477E2422}" destId="{D420F21E-57D0-4B77-B1F4-C946A8070A70}" srcOrd="0" destOrd="0" presId="urn:microsoft.com/office/officeart/2017/3/layout/DropPinTimeline"/>
    <dgm:cxn modelId="{2A839174-366A-443F-B8C2-132ED1A7D94B}" type="presParOf" srcId="{5BD7485B-6E0D-4F05-A07C-6439477E2422}" destId="{3A0249EA-9F4A-4CAF-9389-26B5BC660B21}" srcOrd="1" destOrd="0" presId="urn:microsoft.com/office/officeart/2017/3/layout/DropPinTimeline"/>
    <dgm:cxn modelId="{471FF499-AA2A-4FF6-ACB2-2A65686A44D9}" type="presParOf" srcId="{1F51FAFA-96BB-4DB4-9A1C-21A16780CFD3}" destId="{E1C09811-E9CB-4780-A347-A2B1262C40E6}" srcOrd="2" destOrd="0" presId="urn:microsoft.com/office/officeart/2017/3/layout/DropPinTimeline"/>
    <dgm:cxn modelId="{A74F99B3-E76E-46D9-B28F-7E682C636E2A}" type="presParOf" srcId="{1F51FAFA-96BB-4DB4-9A1C-21A16780CFD3}" destId="{BA9CA361-CEF7-47DE-89AC-BC6856B46F9D}" srcOrd="3" destOrd="0" presId="urn:microsoft.com/office/officeart/2017/3/layout/DropPinTimeline"/>
    <dgm:cxn modelId="{F5E7368A-8FCD-4AC7-A4B0-FBC6BED36EA9}" type="presParOf" srcId="{1F51FAFA-96BB-4DB4-9A1C-21A16780CFD3}" destId="{028A7000-EB52-424E-87ED-325E05DD91F0}" srcOrd="4" destOrd="0" presId="urn:microsoft.com/office/officeart/2017/3/layout/DropPinTimeline"/>
    <dgm:cxn modelId="{DB3F38F7-DBD9-476B-9325-990B8846671D}" type="presParOf" srcId="{1F51FAFA-96BB-4DB4-9A1C-21A16780CFD3}" destId="{6787F128-C35D-469D-9E7A-0D769CB15243}" srcOrd="5" destOrd="0" presId="urn:microsoft.com/office/officeart/2017/3/layout/DropPinTimeline"/>
    <dgm:cxn modelId="{7942415C-D3B9-448D-AD74-6A2101DE076D}" type="presParOf" srcId="{4C75261D-A88C-43A2-9CE5-AB3F3F90B4CF}" destId="{1C7308E5-D219-4B8B-B591-84015795AF94}" srcOrd="3" destOrd="0" presId="urn:microsoft.com/office/officeart/2017/3/layout/DropPinTimeline"/>
    <dgm:cxn modelId="{809C0065-4F9C-463D-B48F-54EDE30FAB47}" type="presParOf" srcId="{4C75261D-A88C-43A2-9CE5-AB3F3F90B4CF}" destId="{51701120-146D-44E5-A231-46B296E1FAFD}" srcOrd="4" destOrd="0" presId="urn:microsoft.com/office/officeart/2017/3/layout/DropPinTimeline"/>
    <dgm:cxn modelId="{366F7760-AA4C-4910-B28A-70E08B2C4F50}" type="presParOf" srcId="{51701120-146D-44E5-A231-46B296E1FAFD}" destId="{3C4BF4E3-3CA3-44A1-82E0-9D6CEAED0298}" srcOrd="0" destOrd="0" presId="urn:microsoft.com/office/officeart/2017/3/layout/DropPinTimeline"/>
    <dgm:cxn modelId="{7BE6C2DD-D5F1-488F-B73C-B5A53983D9E8}" type="presParOf" srcId="{51701120-146D-44E5-A231-46B296E1FAFD}" destId="{A0C2F00A-5F17-4AE6-9048-D2D098B792AF}" srcOrd="1" destOrd="0" presId="urn:microsoft.com/office/officeart/2017/3/layout/DropPinTimeline"/>
    <dgm:cxn modelId="{42D62C92-B103-45AD-A600-A7AFA8DDF37A}" type="presParOf" srcId="{A0C2F00A-5F17-4AE6-9048-D2D098B792AF}" destId="{2272EE81-4110-4CBE-9F87-F19FE22F1B47}" srcOrd="0" destOrd="0" presId="urn:microsoft.com/office/officeart/2017/3/layout/DropPinTimeline"/>
    <dgm:cxn modelId="{BADCEE72-C3D8-48F4-B7A7-764A76798E00}" type="presParOf" srcId="{A0C2F00A-5F17-4AE6-9048-D2D098B792AF}" destId="{37D61850-CD4F-4D71-95E9-F870CD3D402A}" srcOrd="1" destOrd="0" presId="urn:microsoft.com/office/officeart/2017/3/layout/DropPinTimeline"/>
    <dgm:cxn modelId="{B985CE73-838F-4478-AB35-18D861EDCCAB}" type="presParOf" srcId="{51701120-146D-44E5-A231-46B296E1FAFD}" destId="{D30104F7-8E31-4872-B85E-2358B8EC3316}" srcOrd="2" destOrd="0" presId="urn:microsoft.com/office/officeart/2017/3/layout/DropPinTimeline"/>
    <dgm:cxn modelId="{F9460301-0297-4DE5-8779-DEC027DFE5B3}" type="presParOf" srcId="{51701120-146D-44E5-A231-46B296E1FAFD}" destId="{9977DF80-57C9-4F59-A48E-36E1304A1922}" srcOrd="3" destOrd="0" presId="urn:microsoft.com/office/officeart/2017/3/layout/DropPinTimeline"/>
    <dgm:cxn modelId="{A7EB9D13-510A-43FB-822A-166E47DF297B}" type="presParOf" srcId="{51701120-146D-44E5-A231-46B296E1FAFD}" destId="{B1CC607A-C272-48F9-A8E1-B0F7D1E9EEE5}" srcOrd="4" destOrd="0" presId="urn:microsoft.com/office/officeart/2017/3/layout/DropPinTimeline"/>
    <dgm:cxn modelId="{5ED87755-F87A-46E7-B272-79C4DEB2ECD9}" type="presParOf" srcId="{51701120-146D-44E5-A231-46B296E1FAFD}" destId="{0987988F-BA67-4DBF-9156-E3843D8090FC}" srcOrd="5" destOrd="0" presId="urn:microsoft.com/office/officeart/2017/3/layout/DropPinTimeline"/>
    <dgm:cxn modelId="{049EC1FB-C20D-447E-A2CF-FA2F75C82747}" type="presParOf" srcId="{4C75261D-A88C-43A2-9CE5-AB3F3F90B4CF}" destId="{3E7CFD1D-8D71-48EE-94F3-D36FC78F780D}" srcOrd="5" destOrd="0" presId="urn:microsoft.com/office/officeart/2017/3/layout/DropPinTimeline"/>
    <dgm:cxn modelId="{E681DC7D-C8A1-4C1C-BECA-C55C39BFA50A}" type="presParOf" srcId="{4C75261D-A88C-43A2-9CE5-AB3F3F90B4CF}" destId="{DE2D5BA7-8C37-4D7D-874E-DDE50B5CB413}" srcOrd="6" destOrd="0" presId="urn:microsoft.com/office/officeart/2017/3/layout/DropPinTimeline"/>
    <dgm:cxn modelId="{E413E239-254B-4A15-876F-7C1FDB522A98}" type="presParOf" srcId="{DE2D5BA7-8C37-4D7D-874E-DDE50B5CB413}" destId="{7A37808B-D2A3-4DD0-942D-2587503D2076}" srcOrd="0" destOrd="0" presId="urn:microsoft.com/office/officeart/2017/3/layout/DropPinTimeline"/>
    <dgm:cxn modelId="{C00D1DA6-46CE-468A-B69D-7B7E26A7A6D4}" type="presParOf" srcId="{DE2D5BA7-8C37-4D7D-874E-DDE50B5CB413}" destId="{50B80C11-76AC-420B-8001-4AAD7644BF0F}" srcOrd="1" destOrd="0" presId="urn:microsoft.com/office/officeart/2017/3/layout/DropPinTimeline"/>
    <dgm:cxn modelId="{D754E0F5-2E06-4BD9-8BCE-27963DAA73B1}" type="presParOf" srcId="{50B80C11-76AC-420B-8001-4AAD7644BF0F}" destId="{906EA3AA-F78A-4504-9B8E-3A01B0C8754E}" srcOrd="0" destOrd="0" presId="urn:microsoft.com/office/officeart/2017/3/layout/DropPinTimeline"/>
    <dgm:cxn modelId="{F2F36B6F-6962-4E7D-9E77-4325EFB5EFC3}" type="presParOf" srcId="{50B80C11-76AC-420B-8001-4AAD7644BF0F}" destId="{CCBEE580-D098-4113-BD63-B031DD49F3C2}" srcOrd="1" destOrd="0" presId="urn:microsoft.com/office/officeart/2017/3/layout/DropPinTimeline"/>
    <dgm:cxn modelId="{9CCC3423-BE48-49AB-9F3E-9D9CAC537A9E}" type="presParOf" srcId="{DE2D5BA7-8C37-4D7D-874E-DDE50B5CB413}" destId="{1487F2E7-2730-4C15-B06D-ED589C42B96F}" srcOrd="2" destOrd="0" presId="urn:microsoft.com/office/officeart/2017/3/layout/DropPinTimeline"/>
    <dgm:cxn modelId="{3B455340-69BB-46C4-A013-54437B217D86}" type="presParOf" srcId="{DE2D5BA7-8C37-4D7D-874E-DDE50B5CB413}" destId="{FFC336E1-17DD-4FE0-852D-92766E7A6A75}" srcOrd="3" destOrd="0" presId="urn:microsoft.com/office/officeart/2017/3/layout/DropPinTimeline"/>
    <dgm:cxn modelId="{827F8252-330E-4F31-8163-A9758ADAE777}" type="presParOf" srcId="{DE2D5BA7-8C37-4D7D-874E-DDE50B5CB413}" destId="{34D453D4-8742-47BF-8B9C-84AF5F52D9A1}" srcOrd="4" destOrd="0" presId="urn:microsoft.com/office/officeart/2017/3/layout/DropPinTimeline"/>
    <dgm:cxn modelId="{43FCA588-7269-4C66-B225-ACE05A3F8335}" type="presParOf" srcId="{DE2D5BA7-8C37-4D7D-874E-DDE50B5CB413}" destId="{320A8BC9-EF42-4995-8D80-568B6F445B6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28E2FF-CEB4-42DC-8220-B55A7936AF86}" type="doc">
      <dgm:prSet loTypeId="urn:microsoft.com/office/officeart/2005/8/layout/vList2" loCatId="list" qsTypeId="urn:microsoft.com/office/officeart/2005/8/quickstyle/simple4" qsCatId="simple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E70135E7-A964-4547-95A8-2279F9D55465}">
      <dgm:prSet/>
      <dgm:spPr/>
      <dgm:t>
        <a:bodyPr/>
        <a:lstStyle/>
        <a:p>
          <a:r>
            <a:rPr lang="en-US" dirty="0"/>
            <a:t>Augmentation de </a:t>
          </a:r>
          <a:r>
            <a:rPr lang="en-US" dirty="0" err="1"/>
            <a:t>taux</a:t>
          </a:r>
          <a:r>
            <a:rPr lang="en-US" dirty="0"/>
            <a:t> de </a:t>
          </a:r>
          <a:r>
            <a:rPr lang="en-US" dirty="0" err="1"/>
            <a:t>criminalité</a:t>
          </a:r>
          <a:r>
            <a:rPr lang="en-US" dirty="0"/>
            <a:t> et de </a:t>
          </a:r>
          <a:r>
            <a:rPr lang="en-US" dirty="0" err="1"/>
            <a:t>délinquance</a:t>
          </a:r>
          <a:r>
            <a:rPr lang="en-US" dirty="0"/>
            <a:t>.</a:t>
          </a:r>
        </a:p>
      </dgm:t>
    </dgm:pt>
    <dgm:pt modelId="{229E5AFB-7E4F-43E9-A295-58A17842CF1A}" type="parTrans" cxnId="{6F93DAD7-6143-49A0-A058-BA67A83577B9}">
      <dgm:prSet/>
      <dgm:spPr/>
      <dgm:t>
        <a:bodyPr/>
        <a:lstStyle/>
        <a:p>
          <a:endParaRPr lang="en-US"/>
        </a:p>
      </dgm:t>
    </dgm:pt>
    <dgm:pt modelId="{498323CC-D8FE-4B17-A486-5170F396ABB4}" type="sibTrans" cxnId="{6F93DAD7-6143-49A0-A058-BA67A83577B9}">
      <dgm:prSet/>
      <dgm:spPr/>
      <dgm:t>
        <a:bodyPr/>
        <a:lstStyle/>
        <a:p>
          <a:endParaRPr lang="en-US"/>
        </a:p>
      </dgm:t>
    </dgm:pt>
    <dgm:pt modelId="{7BF99436-F5EE-41FC-9FF3-D6FF41FEE56D}">
      <dgm:prSet/>
      <dgm:spPr/>
      <dgm:t>
        <a:bodyPr/>
        <a:lstStyle/>
        <a:p>
          <a:pPr rtl="0"/>
          <a:r>
            <a:rPr lang="en-US" dirty="0"/>
            <a:t>Reconnaitre </a:t>
          </a:r>
          <a:r>
            <a:rPr lang="en-US" dirty="0">
              <a:latin typeface="Century Gothic" panose="020B0502020202020204"/>
            </a:rPr>
            <a:t>les</a:t>
          </a:r>
          <a:r>
            <a:rPr lang="en-US" dirty="0"/>
            <a:t> personnes</a:t>
          </a:r>
          <a:r>
            <a:rPr lang="en-US" dirty="0">
              <a:latin typeface="Century Gothic" panose="020B0502020202020204"/>
            </a:rPr>
            <a:t> qui </a:t>
          </a:r>
          <a:r>
            <a:rPr lang="en-US" dirty="0" err="1">
              <a:latin typeface="Century Gothic" panose="020B0502020202020204"/>
            </a:rPr>
            <a:t>sont</a:t>
          </a:r>
          <a:r>
            <a:rPr lang="en-US" dirty="0">
              <a:latin typeface="Century Gothic" panose="020B0502020202020204"/>
            </a:rPr>
            <a:t> déjà des </a:t>
          </a:r>
          <a:r>
            <a:rPr lang="en-US" dirty="0" err="1">
              <a:latin typeface="Century Gothic" panose="020B0502020202020204"/>
            </a:rPr>
            <a:t>criminels</a:t>
          </a:r>
          <a:r>
            <a:rPr lang="en-US" dirty="0">
              <a:latin typeface="Century Gothic" panose="020B0502020202020204"/>
            </a:rPr>
            <a:t>.</a:t>
          </a:r>
          <a:endParaRPr lang="en-US" dirty="0"/>
        </a:p>
      </dgm:t>
    </dgm:pt>
    <dgm:pt modelId="{69BF9206-C52A-47E9-BC32-E7BA356254C7}" type="parTrans" cxnId="{6E8C7770-CB67-445F-9D78-F00BB09F48E1}">
      <dgm:prSet/>
      <dgm:spPr/>
      <dgm:t>
        <a:bodyPr/>
        <a:lstStyle/>
        <a:p>
          <a:endParaRPr lang="en-US"/>
        </a:p>
      </dgm:t>
    </dgm:pt>
    <dgm:pt modelId="{E86DC642-7679-47B0-8CBB-7460F899F4C2}" type="sibTrans" cxnId="{6E8C7770-CB67-445F-9D78-F00BB09F48E1}">
      <dgm:prSet/>
      <dgm:spPr/>
      <dgm:t>
        <a:bodyPr/>
        <a:lstStyle/>
        <a:p>
          <a:endParaRPr lang="en-US"/>
        </a:p>
      </dgm:t>
    </dgm:pt>
    <dgm:pt modelId="{5E5EC4CC-5463-478B-890A-FCC268A926C2}">
      <dgm:prSet/>
      <dgm:spPr/>
      <dgm:t>
        <a:bodyPr/>
        <a:lstStyle/>
        <a:p>
          <a:r>
            <a:rPr lang="en-US" dirty="0" err="1"/>
            <a:t>garder</a:t>
          </a:r>
          <a:r>
            <a:rPr lang="en-US" dirty="0"/>
            <a:t> </a:t>
          </a:r>
          <a:r>
            <a:rPr lang="en-US" dirty="0" err="1"/>
            <a:t>une</a:t>
          </a:r>
          <a:r>
            <a:rPr lang="en-US" dirty="0"/>
            <a:t> </a:t>
          </a:r>
          <a:r>
            <a:rPr lang="en-US" dirty="0" err="1"/>
            <a:t>traçe</a:t>
          </a:r>
          <a:r>
            <a:rPr lang="en-US" dirty="0"/>
            <a:t> des </a:t>
          </a:r>
          <a:r>
            <a:rPr lang="en-US" dirty="0" err="1"/>
            <a:t>mouvements</a:t>
          </a:r>
          <a:r>
            <a:rPr lang="en-US" dirty="0"/>
            <a:t> de </a:t>
          </a:r>
          <a:r>
            <a:rPr lang="en-US" dirty="0" err="1"/>
            <a:t>certains</a:t>
          </a:r>
          <a:r>
            <a:rPr lang="en-US" dirty="0"/>
            <a:t> </a:t>
          </a:r>
          <a:r>
            <a:rPr lang="en-US" dirty="0" err="1"/>
            <a:t>criminels</a:t>
          </a:r>
          <a:r>
            <a:rPr lang="en-US" dirty="0"/>
            <a:t> </a:t>
          </a:r>
          <a:r>
            <a:rPr lang="en-US" dirty="0" err="1"/>
            <a:t>dangereux</a:t>
          </a:r>
          <a:r>
            <a:rPr lang="en-US" dirty="0"/>
            <a:t> </a:t>
          </a:r>
          <a:r>
            <a:rPr lang="en-US" dirty="0" err="1"/>
            <a:t>grâce</a:t>
          </a:r>
          <a:r>
            <a:rPr lang="en-US" dirty="0"/>
            <a:t> à </a:t>
          </a:r>
          <a:r>
            <a:rPr lang="en-US" dirty="0" err="1"/>
            <a:t>aws</a:t>
          </a:r>
          <a:r>
            <a:rPr lang="en-US" dirty="0"/>
            <a:t>.</a:t>
          </a:r>
        </a:p>
      </dgm:t>
    </dgm:pt>
    <dgm:pt modelId="{6CE17332-1504-49D9-89C4-4DCA4F6C0335}" type="parTrans" cxnId="{EDEDDBA1-7F82-46C6-AF02-D38A1ED5AE44}">
      <dgm:prSet/>
      <dgm:spPr/>
      <dgm:t>
        <a:bodyPr/>
        <a:lstStyle/>
        <a:p>
          <a:endParaRPr lang="en-US"/>
        </a:p>
      </dgm:t>
    </dgm:pt>
    <dgm:pt modelId="{83F2D33B-36CA-4FC3-B7E0-90A6B311DA45}" type="sibTrans" cxnId="{EDEDDBA1-7F82-46C6-AF02-D38A1ED5AE44}">
      <dgm:prSet/>
      <dgm:spPr/>
      <dgm:t>
        <a:bodyPr/>
        <a:lstStyle/>
        <a:p>
          <a:endParaRPr lang="en-US"/>
        </a:p>
      </dgm:t>
    </dgm:pt>
    <dgm:pt modelId="{A3362319-A32F-4221-B15E-DF561C165B48}">
      <dgm:prSet/>
      <dgm:spPr/>
      <dgm:t>
        <a:bodyPr/>
        <a:lstStyle/>
        <a:p>
          <a:r>
            <a:rPr lang="en-US" dirty="0"/>
            <a:t>Afficher </a:t>
          </a:r>
          <a:r>
            <a:rPr lang="en-US" dirty="0" err="1"/>
            <a:t>leurs</a:t>
          </a:r>
          <a:r>
            <a:rPr lang="en-US" dirty="0"/>
            <a:t> dossier </a:t>
          </a:r>
          <a:r>
            <a:rPr lang="en-US" dirty="0" err="1"/>
            <a:t>en</a:t>
          </a:r>
          <a:r>
            <a:rPr lang="en-US" dirty="0"/>
            <a:t> un </a:t>
          </a:r>
          <a:r>
            <a:rPr lang="en-US" dirty="0" err="1"/>
            <a:t>seul</a:t>
          </a:r>
          <a:r>
            <a:rPr lang="en-US" dirty="0"/>
            <a:t> </a:t>
          </a:r>
          <a:r>
            <a:rPr lang="en-US" dirty="0" err="1"/>
            <a:t>clic</a:t>
          </a:r>
          <a:r>
            <a:rPr lang="en-US" dirty="0"/>
            <a:t>.</a:t>
          </a:r>
        </a:p>
      </dgm:t>
    </dgm:pt>
    <dgm:pt modelId="{AAC7C784-BF66-4BFA-9A82-F4BA8031C215}" type="parTrans" cxnId="{02A6FA46-A46B-4DF4-9FBF-E1CCF8EC0A05}">
      <dgm:prSet/>
      <dgm:spPr/>
      <dgm:t>
        <a:bodyPr/>
        <a:lstStyle/>
        <a:p>
          <a:endParaRPr lang="en-US"/>
        </a:p>
      </dgm:t>
    </dgm:pt>
    <dgm:pt modelId="{D55AB8B3-0C78-42A4-9F14-C4727C9A8E31}" type="sibTrans" cxnId="{02A6FA46-A46B-4DF4-9FBF-E1CCF8EC0A05}">
      <dgm:prSet/>
      <dgm:spPr/>
      <dgm:t>
        <a:bodyPr/>
        <a:lstStyle/>
        <a:p>
          <a:endParaRPr lang="en-US"/>
        </a:p>
      </dgm:t>
    </dgm:pt>
    <dgm:pt modelId="{A58A183E-2A81-43FA-9396-BF9E599297A2}">
      <dgm:prSet/>
      <dgm:spPr/>
      <dgm:t>
        <a:bodyPr/>
        <a:lstStyle/>
        <a:p>
          <a:r>
            <a:rPr lang="en-US" dirty="0" err="1"/>
            <a:t>Renforcer</a:t>
          </a:r>
          <a:r>
            <a:rPr lang="en-US" dirty="0"/>
            <a:t> la </a:t>
          </a:r>
          <a:r>
            <a:rPr lang="en-US" dirty="0" err="1"/>
            <a:t>sécurité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utilisant</a:t>
          </a:r>
          <a:r>
            <a:rPr lang="en-US" dirty="0"/>
            <a:t> </a:t>
          </a:r>
          <a:r>
            <a:rPr lang="en-US" dirty="0" err="1"/>
            <a:t>moins</a:t>
          </a:r>
          <a:r>
            <a:rPr lang="en-US" dirty="0"/>
            <a:t> </a:t>
          </a:r>
          <a:r>
            <a:rPr lang="en-US" dirty="0" err="1"/>
            <a:t>d'agents</a:t>
          </a:r>
          <a:r>
            <a:rPr lang="en-US" dirty="0"/>
            <a:t>.</a:t>
          </a:r>
        </a:p>
      </dgm:t>
    </dgm:pt>
    <dgm:pt modelId="{292319FD-32A7-4965-AD42-5C95017DB2B6}" type="parTrans" cxnId="{985D2F71-33C4-4CC3-8495-7E4933DFEF6F}">
      <dgm:prSet/>
      <dgm:spPr/>
      <dgm:t>
        <a:bodyPr/>
        <a:lstStyle/>
        <a:p>
          <a:endParaRPr lang="en-US"/>
        </a:p>
      </dgm:t>
    </dgm:pt>
    <dgm:pt modelId="{3A31A7FD-EECD-4C85-BB57-419959F0096B}" type="sibTrans" cxnId="{985D2F71-33C4-4CC3-8495-7E4933DFEF6F}">
      <dgm:prSet/>
      <dgm:spPr/>
      <dgm:t>
        <a:bodyPr/>
        <a:lstStyle/>
        <a:p>
          <a:endParaRPr lang="en-US"/>
        </a:p>
      </dgm:t>
    </dgm:pt>
    <dgm:pt modelId="{68488032-2E6B-4F81-9A40-395DF1D283FA}">
      <dgm:prSet/>
      <dgm:spPr/>
      <dgm:t>
        <a:bodyPr/>
        <a:lstStyle/>
        <a:p>
          <a:r>
            <a:rPr lang="en-US" dirty="0" err="1"/>
            <a:t>Pouvoir</a:t>
          </a:r>
          <a:r>
            <a:rPr lang="en-US" dirty="0"/>
            <a:t> </a:t>
          </a:r>
          <a:r>
            <a:rPr lang="en-US" dirty="0" err="1"/>
            <a:t>ajouter</a:t>
          </a:r>
          <a:r>
            <a:rPr lang="en-US" dirty="0"/>
            <a:t> des </a:t>
          </a:r>
          <a:r>
            <a:rPr lang="en-US" dirty="0" err="1"/>
            <a:t>criminels</a:t>
          </a:r>
          <a:r>
            <a:rPr lang="en-US" dirty="0"/>
            <a:t> au </a:t>
          </a:r>
          <a:r>
            <a:rPr lang="en-US" dirty="0" err="1"/>
            <a:t>systeme</a:t>
          </a:r>
          <a:r>
            <a:rPr lang="en-US" dirty="0"/>
            <a:t>.</a:t>
          </a:r>
        </a:p>
      </dgm:t>
    </dgm:pt>
    <dgm:pt modelId="{6C388E07-CE6A-42AC-9A4B-9386135C503A}" type="parTrans" cxnId="{25372FAD-095E-439A-A887-2DFFDE9F6801}">
      <dgm:prSet/>
      <dgm:spPr/>
      <dgm:t>
        <a:bodyPr/>
        <a:lstStyle/>
        <a:p>
          <a:endParaRPr lang="en-US"/>
        </a:p>
      </dgm:t>
    </dgm:pt>
    <dgm:pt modelId="{31CCE845-C819-4D5D-83E1-2CF8BEA8D7FC}" type="sibTrans" cxnId="{25372FAD-095E-439A-A887-2DFFDE9F6801}">
      <dgm:prSet/>
      <dgm:spPr/>
      <dgm:t>
        <a:bodyPr/>
        <a:lstStyle/>
        <a:p>
          <a:endParaRPr lang="en-US"/>
        </a:p>
      </dgm:t>
    </dgm:pt>
    <dgm:pt modelId="{5ECB6F58-86D3-418B-BAF8-9C57A7120707}" type="pres">
      <dgm:prSet presAssocID="{5728E2FF-CEB4-42DC-8220-B55A7936AF86}" presName="linear" presStyleCnt="0">
        <dgm:presLayoutVars>
          <dgm:animLvl val="lvl"/>
          <dgm:resizeHandles val="exact"/>
        </dgm:presLayoutVars>
      </dgm:prSet>
      <dgm:spPr/>
    </dgm:pt>
    <dgm:pt modelId="{231F5F75-33EF-4FA1-988E-29A500A3B282}" type="pres">
      <dgm:prSet presAssocID="{E70135E7-A964-4547-95A8-2279F9D5546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937E7E8-3929-4EBE-B501-973F658E2BC9}" type="pres">
      <dgm:prSet presAssocID="{498323CC-D8FE-4B17-A486-5170F396ABB4}" presName="spacer" presStyleCnt="0"/>
      <dgm:spPr/>
    </dgm:pt>
    <dgm:pt modelId="{BD12233F-62DD-4812-8FFA-A4999EFCA30D}" type="pres">
      <dgm:prSet presAssocID="{7BF99436-F5EE-41FC-9FF3-D6FF41FEE56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ED29D4A-401B-43CF-A2D8-C292CC04609C}" type="pres">
      <dgm:prSet presAssocID="{E86DC642-7679-47B0-8CBB-7460F899F4C2}" presName="spacer" presStyleCnt="0"/>
      <dgm:spPr/>
    </dgm:pt>
    <dgm:pt modelId="{5228E224-7378-4C5C-BE94-212CAFA23638}" type="pres">
      <dgm:prSet presAssocID="{5E5EC4CC-5463-478B-890A-FCC268A926C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7E9E602-3C6E-4E75-A565-28C13314CA9D}" type="pres">
      <dgm:prSet presAssocID="{83F2D33B-36CA-4FC3-B7E0-90A6B311DA45}" presName="spacer" presStyleCnt="0"/>
      <dgm:spPr/>
    </dgm:pt>
    <dgm:pt modelId="{7532C922-8F54-48A9-A475-C61D17B347C9}" type="pres">
      <dgm:prSet presAssocID="{A3362319-A32F-4221-B15E-DF561C165B4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C196A6D-2CC3-4478-BD01-6F120D5246F1}" type="pres">
      <dgm:prSet presAssocID="{D55AB8B3-0C78-42A4-9F14-C4727C9A8E31}" presName="spacer" presStyleCnt="0"/>
      <dgm:spPr/>
    </dgm:pt>
    <dgm:pt modelId="{5588E756-EEA7-4AA7-BB3A-962DEE4E2932}" type="pres">
      <dgm:prSet presAssocID="{A58A183E-2A81-43FA-9396-BF9E599297A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9B0C0E1-8C1D-4143-BCCE-B8040510C470}" type="pres">
      <dgm:prSet presAssocID="{3A31A7FD-EECD-4C85-BB57-419959F0096B}" presName="spacer" presStyleCnt="0"/>
      <dgm:spPr/>
    </dgm:pt>
    <dgm:pt modelId="{26E18EC8-6AD6-45D6-A908-94DF7B056527}" type="pres">
      <dgm:prSet presAssocID="{68488032-2E6B-4F81-9A40-395DF1D283F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EF66D18-E8DF-4E6B-B9C7-E8F00D9525BB}" type="presOf" srcId="{A58A183E-2A81-43FA-9396-BF9E599297A2}" destId="{5588E756-EEA7-4AA7-BB3A-962DEE4E2932}" srcOrd="0" destOrd="0" presId="urn:microsoft.com/office/officeart/2005/8/layout/vList2"/>
    <dgm:cxn modelId="{5BFFC036-97D3-4639-B187-78B3110899F4}" type="presOf" srcId="{5728E2FF-CEB4-42DC-8220-B55A7936AF86}" destId="{5ECB6F58-86D3-418B-BAF8-9C57A7120707}" srcOrd="0" destOrd="0" presId="urn:microsoft.com/office/officeart/2005/8/layout/vList2"/>
    <dgm:cxn modelId="{02A6FA46-A46B-4DF4-9FBF-E1CCF8EC0A05}" srcId="{5728E2FF-CEB4-42DC-8220-B55A7936AF86}" destId="{A3362319-A32F-4221-B15E-DF561C165B48}" srcOrd="3" destOrd="0" parTransId="{AAC7C784-BF66-4BFA-9A82-F4BA8031C215}" sibTransId="{D55AB8B3-0C78-42A4-9F14-C4727C9A8E31}"/>
    <dgm:cxn modelId="{81631068-41A3-4EC7-B484-2480CCA5A02F}" type="presOf" srcId="{68488032-2E6B-4F81-9A40-395DF1D283FA}" destId="{26E18EC8-6AD6-45D6-A908-94DF7B056527}" srcOrd="0" destOrd="0" presId="urn:microsoft.com/office/officeart/2005/8/layout/vList2"/>
    <dgm:cxn modelId="{1B733548-826C-4D1B-B074-EC0029275EA5}" type="presOf" srcId="{E70135E7-A964-4547-95A8-2279F9D55465}" destId="{231F5F75-33EF-4FA1-988E-29A500A3B282}" srcOrd="0" destOrd="0" presId="urn:microsoft.com/office/officeart/2005/8/layout/vList2"/>
    <dgm:cxn modelId="{A4D8BE49-4160-46B0-A401-78E3F8BEAAC7}" type="presOf" srcId="{5E5EC4CC-5463-478B-890A-FCC268A926C2}" destId="{5228E224-7378-4C5C-BE94-212CAFA23638}" srcOrd="0" destOrd="0" presId="urn:microsoft.com/office/officeart/2005/8/layout/vList2"/>
    <dgm:cxn modelId="{6E8C7770-CB67-445F-9D78-F00BB09F48E1}" srcId="{5728E2FF-CEB4-42DC-8220-B55A7936AF86}" destId="{7BF99436-F5EE-41FC-9FF3-D6FF41FEE56D}" srcOrd="1" destOrd="0" parTransId="{69BF9206-C52A-47E9-BC32-E7BA356254C7}" sibTransId="{E86DC642-7679-47B0-8CBB-7460F899F4C2}"/>
    <dgm:cxn modelId="{985D2F71-33C4-4CC3-8495-7E4933DFEF6F}" srcId="{5728E2FF-CEB4-42DC-8220-B55A7936AF86}" destId="{A58A183E-2A81-43FA-9396-BF9E599297A2}" srcOrd="4" destOrd="0" parTransId="{292319FD-32A7-4965-AD42-5C95017DB2B6}" sibTransId="{3A31A7FD-EECD-4C85-BB57-419959F0096B}"/>
    <dgm:cxn modelId="{EDEDDBA1-7F82-46C6-AF02-D38A1ED5AE44}" srcId="{5728E2FF-CEB4-42DC-8220-B55A7936AF86}" destId="{5E5EC4CC-5463-478B-890A-FCC268A926C2}" srcOrd="2" destOrd="0" parTransId="{6CE17332-1504-49D9-89C4-4DCA4F6C0335}" sibTransId="{83F2D33B-36CA-4FC3-B7E0-90A6B311DA45}"/>
    <dgm:cxn modelId="{25372FAD-095E-439A-A887-2DFFDE9F6801}" srcId="{5728E2FF-CEB4-42DC-8220-B55A7936AF86}" destId="{68488032-2E6B-4F81-9A40-395DF1D283FA}" srcOrd="5" destOrd="0" parTransId="{6C388E07-CE6A-42AC-9A4B-9386135C503A}" sibTransId="{31CCE845-C819-4D5D-83E1-2CF8BEA8D7FC}"/>
    <dgm:cxn modelId="{CB5769C5-5529-4AA0-8AD2-EF8576D02E10}" type="presOf" srcId="{A3362319-A32F-4221-B15E-DF561C165B48}" destId="{7532C922-8F54-48A9-A475-C61D17B347C9}" srcOrd="0" destOrd="0" presId="urn:microsoft.com/office/officeart/2005/8/layout/vList2"/>
    <dgm:cxn modelId="{6F93DAD7-6143-49A0-A058-BA67A83577B9}" srcId="{5728E2FF-CEB4-42DC-8220-B55A7936AF86}" destId="{E70135E7-A964-4547-95A8-2279F9D55465}" srcOrd="0" destOrd="0" parTransId="{229E5AFB-7E4F-43E9-A295-58A17842CF1A}" sibTransId="{498323CC-D8FE-4B17-A486-5170F396ABB4}"/>
    <dgm:cxn modelId="{EA5400F6-5EF0-4B60-AE7F-452B7FC96A70}" type="presOf" srcId="{7BF99436-F5EE-41FC-9FF3-D6FF41FEE56D}" destId="{BD12233F-62DD-4812-8FFA-A4999EFCA30D}" srcOrd="0" destOrd="0" presId="urn:microsoft.com/office/officeart/2005/8/layout/vList2"/>
    <dgm:cxn modelId="{B19B2903-6B8E-4F04-930A-3C6C7C055A84}" type="presParOf" srcId="{5ECB6F58-86D3-418B-BAF8-9C57A7120707}" destId="{231F5F75-33EF-4FA1-988E-29A500A3B282}" srcOrd="0" destOrd="0" presId="urn:microsoft.com/office/officeart/2005/8/layout/vList2"/>
    <dgm:cxn modelId="{3D00FCB4-2673-47F0-B097-CFB3A1130F76}" type="presParOf" srcId="{5ECB6F58-86D3-418B-BAF8-9C57A7120707}" destId="{5937E7E8-3929-4EBE-B501-973F658E2BC9}" srcOrd="1" destOrd="0" presId="urn:microsoft.com/office/officeart/2005/8/layout/vList2"/>
    <dgm:cxn modelId="{36E5D2E4-890F-458B-94AE-EFF7A6664282}" type="presParOf" srcId="{5ECB6F58-86D3-418B-BAF8-9C57A7120707}" destId="{BD12233F-62DD-4812-8FFA-A4999EFCA30D}" srcOrd="2" destOrd="0" presId="urn:microsoft.com/office/officeart/2005/8/layout/vList2"/>
    <dgm:cxn modelId="{7E5A8728-FB07-4719-9FD3-1499919CF5C1}" type="presParOf" srcId="{5ECB6F58-86D3-418B-BAF8-9C57A7120707}" destId="{0ED29D4A-401B-43CF-A2D8-C292CC04609C}" srcOrd="3" destOrd="0" presId="urn:microsoft.com/office/officeart/2005/8/layout/vList2"/>
    <dgm:cxn modelId="{75050953-A467-4512-ABFD-95E15EAEDF3B}" type="presParOf" srcId="{5ECB6F58-86D3-418B-BAF8-9C57A7120707}" destId="{5228E224-7378-4C5C-BE94-212CAFA23638}" srcOrd="4" destOrd="0" presId="urn:microsoft.com/office/officeart/2005/8/layout/vList2"/>
    <dgm:cxn modelId="{07E3847D-1341-4A88-B916-188338748C56}" type="presParOf" srcId="{5ECB6F58-86D3-418B-BAF8-9C57A7120707}" destId="{67E9E602-3C6E-4E75-A565-28C13314CA9D}" srcOrd="5" destOrd="0" presId="urn:microsoft.com/office/officeart/2005/8/layout/vList2"/>
    <dgm:cxn modelId="{A1F72B33-903F-41AC-87A4-A9FF57E17F31}" type="presParOf" srcId="{5ECB6F58-86D3-418B-BAF8-9C57A7120707}" destId="{7532C922-8F54-48A9-A475-C61D17B347C9}" srcOrd="6" destOrd="0" presId="urn:microsoft.com/office/officeart/2005/8/layout/vList2"/>
    <dgm:cxn modelId="{4CA4F7C5-2126-4ABF-9A3B-C8563C2C8F8B}" type="presParOf" srcId="{5ECB6F58-86D3-418B-BAF8-9C57A7120707}" destId="{5C196A6D-2CC3-4478-BD01-6F120D5246F1}" srcOrd="7" destOrd="0" presId="urn:microsoft.com/office/officeart/2005/8/layout/vList2"/>
    <dgm:cxn modelId="{A5BE51F6-4FE4-4570-B2BD-776480BBFB95}" type="presParOf" srcId="{5ECB6F58-86D3-418B-BAF8-9C57A7120707}" destId="{5588E756-EEA7-4AA7-BB3A-962DEE4E2932}" srcOrd="8" destOrd="0" presId="urn:microsoft.com/office/officeart/2005/8/layout/vList2"/>
    <dgm:cxn modelId="{353C7F5A-D75E-4C92-93FB-3AEAE80B7199}" type="presParOf" srcId="{5ECB6F58-86D3-418B-BAF8-9C57A7120707}" destId="{29B0C0E1-8C1D-4143-BCCE-B8040510C470}" srcOrd="9" destOrd="0" presId="urn:microsoft.com/office/officeart/2005/8/layout/vList2"/>
    <dgm:cxn modelId="{AA72B0A3-7195-4187-9810-1CEF0F0A0151}" type="presParOf" srcId="{5ECB6F58-86D3-418B-BAF8-9C57A7120707}" destId="{26E18EC8-6AD6-45D6-A908-94DF7B05652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320EC3-8FC4-42F3-A2CB-0120C04D894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EB2F2A-F86E-4D36-B2F9-DE0F8A01D758}">
      <dgm:prSet/>
      <dgm:spPr/>
      <dgm:t>
        <a:bodyPr/>
        <a:lstStyle/>
        <a:p>
          <a:r>
            <a:rPr lang="en-US"/>
            <a:t>Reconnaître les criminels</a:t>
          </a:r>
        </a:p>
      </dgm:t>
    </dgm:pt>
    <dgm:pt modelId="{0B3573A9-AA5B-4315-9720-60A2810A451C}" type="parTrans" cxnId="{2FCC5F61-476B-4C21-8DB8-73F386CCCB56}">
      <dgm:prSet/>
      <dgm:spPr/>
      <dgm:t>
        <a:bodyPr/>
        <a:lstStyle/>
        <a:p>
          <a:endParaRPr lang="en-US"/>
        </a:p>
      </dgm:t>
    </dgm:pt>
    <dgm:pt modelId="{1FC540B3-601E-47F9-8435-0F0A69B73F3C}" type="sibTrans" cxnId="{2FCC5F61-476B-4C21-8DB8-73F386CCCB56}">
      <dgm:prSet/>
      <dgm:spPr/>
      <dgm:t>
        <a:bodyPr/>
        <a:lstStyle/>
        <a:p>
          <a:endParaRPr lang="en-US"/>
        </a:p>
      </dgm:t>
    </dgm:pt>
    <dgm:pt modelId="{6507AE9A-5142-456B-B65C-D78CCA0FC9EE}">
      <dgm:prSet/>
      <dgm:spPr/>
      <dgm:t>
        <a:bodyPr/>
        <a:lstStyle/>
        <a:p>
          <a:r>
            <a:rPr lang="en-US"/>
            <a:t>Afficher leurs  dossiers</a:t>
          </a:r>
        </a:p>
      </dgm:t>
    </dgm:pt>
    <dgm:pt modelId="{549D78E2-03C5-48EB-AA33-90DDC87AED17}" type="parTrans" cxnId="{C02862A5-7928-4317-8CE4-3A11F4BA393C}">
      <dgm:prSet/>
      <dgm:spPr/>
      <dgm:t>
        <a:bodyPr/>
        <a:lstStyle/>
        <a:p>
          <a:endParaRPr lang="en-US"/>
        </a:p>
      </dgm:t>
    </dgm:pt>
    <dgm:pt modelId="{719D45E2-BCB1-4CC9-8DF6-74443D68991A}" type="sibTrans" cxnId="{C02862A5-7928-4317-8CE4-3A11F4BA393C}">
      <dgm:prSet/>
      <dgm:spPr/>
      <dgm:t>
        <a:bodyPr/>
        <a:lstStyle/>
        <a:p>
          <a:endParaRPr lang="en-US"/>
        </a:p>
      </dgm:t>
    </dgm:pt>
    <dgm:pt modelId="{A1B3DBCB-97CF-45C6-88BC-F10CCFFD227D}">
      <dgm:prSet/>
      <dgm:spPr/>
      <dgm:t>
        <a:bodyPr/>
        <a:lstStyle/>
        <a:p>
          <a:r>
            <a:rPr lang="en-US"/>
            <a:t>Modifier leurs dossiers</a:t>
          </a:r>
        </a:p>
      </dgm:t>
    </dgm:pt>
    <dgm:pt modelId="{6F6273CD-DC8C-4598-BCCB-3131F0706DDE}" type="parTrans" cxnId="{84B536EC-07FC-4D4F-89F0-DB0AFE104869}">
      <dgm:prSet/>
      <dgm:spPr/>
      <dgm:t>
        <a:bodyPr/>
        <a:lstStyle/>
        <a:p>
          <a:endParaRPr lang="en-US"/>
        </a:p>
      </dgm:t>
    </dgm:pt>
    <dgm:pt modelId="{EE6B8479-4F00-4083-9895-D9F1BC30ABAD}" type="sibTrans" cxnId="{84B536EC-07FC-4D4F-89F0-DB0AFE104869}">
      <dgm:prSet/>
      <dgm:spPr/>
      <dgm:t>
        <a:bodyPr/>
        <a:lstStyle/>
        <a:p>
          <a:endParaRPr lang="en-US"/>
        </a:p>
      </dgm:t>
    </dgm:pt>
    <dgm:pt modelId="{20AD2218-8548-4764-BB21-C3AFDC2ABAA3}">
      <dgm:prSet/>
      <dgm:spPr/>
      <dgm:t>
        <a:bodyPr/>
        <a:lstStyle/>
        <a:p>
          <a:r>
            <a:rPr lang="en-US"/>
            <a:t>Garder une trace de leurs mouvements</a:t>
          </a:r>
        </a:p>
      </dgm:t>
    </dgm:pt>
    <dgm:pt modelId="{0372383F-9FFB-45B4-8240-34373B6802B1}" type="parTrans" cxnId="{8F5DCCC1-20D0-42FC-A3F1-B98A888E8FBB}">
      <dgm:prSet/>
      <dgm:spPr/>
      <dgm:t>
        <a:bodyPr/>
        <a:lstStyle/>
        <a:p>
          <a:endParaRPr lang="en-US"/>
        </a:p>
      </dgm:t>
    </dgm:pt>
    <dgm:pt modelId="{6B4B417D-A352-4FD2-94E0-7FAFF2D8DFE7}" type="sibTrans" cxnId="{8F5DCCC1-20D0-42FC-A3F1-B98A888E8FBB}">
      <dgm:prSet/>
      <dgm:spPr/>
      <dgm:t>
        <a:bodyPr/>
        <a:lstStyle/>
        <a:p>
          <a:endParaRPr lang="en-US"/>
        </a:p>
      </dgm:t>
    </dgm:pt>
    <dgm:pt modelId="{E943AEA3-A449-457F-BCAD-D5454F7BBA64}">
      <dgm:prSet/>
      <dgm:spPr/>
      <dgm:t>
        <a:bodyPr/>
        <a:lstStyle/>
        <a:p>
          <a:r>
            <a:rPr lang="en-US"/>
            <a:t>Recherche d'un criminel par nom</a:t>
          </a:r>
        </a:p>
      </dgm:t>
    </dgm:pt>
    <dgm:pt modelId="{1EF32600-2F4A-4BF7-BA32-A319E232C157}" type="parTrans" cxnId="{BD7DD52F-DD20-4D6A-ABD3-0B8467C3A4D7}">
      <dgm:prSet/>
      <dgm:spPr/>
      <dgm:t>
        <a:bodyPr/>
        <a:lstStyle/>
        <a:p>
          <a:endParaRPr lang="en-US"/>
        </a:p>
      </dgm:t>
    </dgm:pt>
    <dgm:pt modelId="{2E5FB2EB-F17B-42B3-BA20-AB977ECF3DF5}" type="sibTrans" cxnId="{BD7DD52F-DD20-4D6A-ABD3-0B8467C3A4D7}">
      <dgm:prSet/>
      <dgm:spPr/>
      <dgm:t>
        <a:bodyPr/>
        <a:lstStyle/>
        <a:p>
          <a:endParaRPr lang="en-US"/>
        </a:p>
      </dgm:t>
    </dgm:pt>
    <dgm:pt modelId="{35D91B3D-F6DC-4999-B610-7CC050AAE3AF}">
      <dgm:prSet/>
      <dgm:spPr/>
      <dgm:t>
        <a:bodyPr/>
        <a:lstStyle/>
        <a:p>
          <a:r>
            <a:rPr lang="en-US"/>
            <a:t>Supprimer les données d'un criminel</a:t>
          </a:r>
        </a:p>
      </dgm:t>
    </dgm:pt>
    <dgm:pt modelId="{3DD1ABE6-BA9C-479E-BC02-862CB6E4A08F}" type="parTrans" cxnId="{88D0C617-B405-402A-969A-0F8168410BAB}">
      <dgm:prSet/>
      <dgm:spPr/>
      <dgm:t>
        <a:bodyPr/>
        <a:lstStyle/>
        <a:p>
          <a:endParaRPr lang="en-US"/>
        </a:p>
      </dgm:t>
    </dgm:pt>
    <dgm:pt modelId="{6879CADF-F14D-41FC-AD64-40874DF51CA6}" type="sibTrans" cxnId="{88D0C617-B405-402A-969A-0F8168410BAB}">
      <dgm:prSet/>
      <dgm:spPr/>
      <dgm:t>
        <a:bodyPr/>
        <a:lstStyle/>
        <a:p>
          <a:endParaRPr lang="en-US"/>
        </a:p>
      </dgm:t>
    </dgm:pt>
    <dgm:pt modelId="{E0B9E8CD-7AC0-4E6E-8AD0-1619F9817327}">
      <dgm:prSet/>
      <dgm:spPr/>
      <dgm:t>
        <a:bodyPr/>
        <a:lstStyle/>
        <a:p>
          <a:r>
            <a:rPr lang="en-US"/>
            <a:t>Ajouter un criminel à la liste</a:t>
          </a:r>
        </a:p>
      </dgm:t>
    </dgm:pt>
    <dgm:pt modelId="{9612E82B-2203-441D-94C3-9055CD8BC54D}" type="parTrans" cxnId="{4C95C64B-4518-4C24-B297-404DC7EE4E0A}">
      <dgm:prSet/>
      <dgm:spPr/>
      <dgm:t>
        <a:bodyPr/>
        <a:lstStyle/>
        <a:p>
          <a:endParaRPr lang="en-US"/>
        </a:p>
      </dgm:t>
    </dgm:pt>
    <dgm:pt modelId="{2F589877-C6EF-41DB-9B7B-2BCF9383F9EE}" type="sibTrans" cxnId="{4C95C64B-4518-4C24-B297-404DC7EE4E0A}">
      <dgm:prSet/>
      <dgm:spPr/>
      <dgm:t>
        <a:bodyPr/>
        <a:lstStyle/>
        <a:p>
          <a:endParaRPr lang="en-US"/>
        </a:p>
      </dgm:t>
    </dgm:pt>
    <dgm:pt modelId="{AD9C9356-A09E-4ACB-9245-84EF041E223F}" type="pres">
      <dgm:prSet presAssocID="{8F320EC3-8FC4-42F3-A2CB-0120C04D8942}" presName="diagram" presStyleCnt="0">
        <dgm:presLayoutVars>
          <dgm:dir/>
          <dgm:resizeHandles val="exact"/>
        </dgm:presLayoutVars>
      </dgm:prSet>
      <dgm:spPr/>
    </dgm:pt>
    <dgm:pt modelId="{44C67295-8F8A-4667-8074-DF8E115221D8}" type="pres">
      <dgm:prSet presAssocID="{57EB2F2A-F86E-4D36-B2F9-DE0F8A01D758}" presName="node" presStyleLbl="node1" presStyleIdx="0" presStyleCnt="7">
        <dgm:presLayoutVars>
          <dgm:bulletEnabled val="1"/>
        </dgm:presLayoutVars>
      </dgm:prSet>
      <dgm:spPr/>
    </dgm:pt>
    <dgm:pt modelId="{6C0C97C1-53B1-46FB-8BB4-1A76F5A7804D}" type="pres">
      <dgm:prSet presAssocID="{1FC540B3-601E-47F9-8435-0F0A69B73F3C}" presName="sibTrans" presStyleCnt="0"/>
      <dgm:spPr/>
    </dgm:pt>
    <dgm:pt modelId="{25292BAA-43F3-4359-9C53-E226BBE7E5C9}" type="pres">
      <dgm:prSet presAssocID="{6507AE9A-5142-456B-B65C-D78CCA0FC9EE}" presName="node" presStyleLbl="node1" presStyleIdx="1" presStyleCnt="7">
        <dgm:presLayoutVars>
          <dgm:bulletEnabled val="1"/>
        </dgm:presLayoutVars>
      </dgm:prSet>
      <dgm:spPr/>
    </dgm:pt>
    <dgm:pt modelId="{B36070D7-2982-42B7-A9EF-E9872107403C}" type="pres">
      <dgm:prSet presAssocID="{719D45E2-BCB1-4CC9-8DF6-74443D68991A}" presName="sibTrans" presStyleCnt="0"/>
      <dgm:spPr/>
    </dgm:pt>
    <dgm:pt modelId="{282390A0-962E-4CB7-9E4D-4B3A0CD68832}" type="pres">
      <dgm:prSet presAssocID="{A1B3DBCB-97CF-45C6-88BC-F10CCFFD227D}" presName="node" presStyleLbl="node1" presStyleIdx="2" presStyleCnt="7">
        <dgm:presLayoutVars>
          <dgm:bulletEnabled val="1"/>
        </dgm:presLayoutVars>
      </dgm:prSet>
      <dgm:spPr/>
    </dgm:pt>
    <dgm:pt modelId="{3AB9B55C-CDE4-4257-9351-9360B621770F}" type="pres">
      <dgm:prSet presAssocID="{EE6B8479-4F00-4083-9895-D9F1BC30ABAD}" presName="sibTrans" presStyleCnt="0"/>
      <dgm:spPr/>
    </dgm:pt>
    <dgm:pt modelId="{EFF6328F-69FF-4FFD-AE2E-30C06877C8D7}" type="pres">
      <dgm:prSet presAssocID="{20AD2218-8548-4764-BB21-C3AFDC2ABAA3}" presName="node" presStyleLbl="node1" presStyleIdx="3" presStyleCnt="7">
        <dgm:presLayoutVars>
          <dgm:bulletEnabled val="1"/>
        </dgm:presLayoutVars>
      </dgm:prSet>
      <dgm:spPr/>
    </dgm:pt>
    <dgm:pt modelId="{1574B91C-668E-44A2-A8A6-0F2A47B6263C}" type="pres">
      <dgm:prSet presAssocID="{6B4B417D-A352-4FD2-94E0-7FAFF2D8DFE7}" presName="sibTrans" presStyleCnt="0"/>
      <dgm:spPr/>
    </dgm:pt>
    <dgm:pt modelId="{B855AFA6-E6AA-4784-8B2A-CF72BE27836B}" type="pres">
      <dgm:prSet presAssocID="{E943AEA3-A449-457F-BCAD-D5454F7BBA64}" presName="node" presStyleLbl="node1" presStyleIdx="4" presStyleCnt="7">
        <dgm:presLayoutVars>
          <dgm:bulletEnabled val="1"/>
        </dgm:presLayoutVars>
      </dgm:prSet>
      <dgm:spPr/>
    </dgm:pt>
    <dgm:pt modelId="{BD55B307-0B57-498C-9311-F229AEE0E6EA}" type="pres">
      <dgm:prSet presAssocID="{2E5FB2EB-F17B-42B3-BA20-AB977ECF3DF5}" presName="sibTrans" presStyleCnt="0"/>
      <dgm:spPr/>
    </dgm:pt>
    <dgm:pt modelId="{6631D128-24CD-4795-ACFD-49730476E737}" type="pres">
      <dgm:prSet presAssocID="{35D91B3D-F6DC-4999-B610-7CC050AAE3AF}" presName="node" presStyleLbl="node1" presStyleIdx="5" presStyleCnt="7">
        <dgm:presLayoutVars>
          <dgm:bulletEnabled val="1"/>
        </dgm:presLayoutVars>
      </dgm:prSet>
      <dgm:spPr/>
    </dgm:pt>
    <dgm:pt modelId="{4C45F0F9-F27C-431B-B56C-B1ECFD2602E8}" type="pres">
      <dgm:prSet presAssocID="{6879CADF-F14D-41FC-AD64-40874DF51CA6}" presName="sibTrans" presStyleCnt="0"/>
      <dgm:spPr/>
    </dgm:pt>
    <dgm:pt modelId="{6E69F2E7-9AA9-4EA0-A83B-DFC2AF143C39}" type="pres">
      <dgm:prSet presAssocID="{E0B9E8CD-7AC0-4E6E-8AD0-1619F9817327}" presName="node" presStyleLbl="node1" presStyleIdx="6" presStyleCnt="7">
        <dgm:presLayoutVars>
          <dgm:bulletEnabled val="1"/>
        </dgm:presLayoutVars>
      </dgm:prSet>
      <dgm:spPr/>
    </dgm:pt>
  </dgm:ptLst>
  <dgm:cxnLst>
    <dgm:cxn modelId="{9A0AF503-549D-41F0-B2FD-DFDDC6F295E8}" type="presOf" srcId="{E943AEA3-A449-457F-BCAD-D5454F7BBA64}" destId="{B855AFA6-E6AA-4784-8B2A-CF72BE27836B}" srcOrd="0" destOrd="0" presId="urn:microsoft.com/office/officeart/2005/8/layout/default"/>
    <dgm:cxn modelId="{88D0C617-B405-402A-969A-0F8168410BAB}" srcId="{8F320EC3-8FC4-42F3-A2CB-0120C04D8942}" destId="{35D91B3D-F6DC-4999-B610-7CC050AAE3AF}" srcOrd="5" destOrd="0" parTransId="{3DD1ABE6-BA9C-479E-BC02-862CB6E4A08F}" sibTransId="{6879CADF-F14D-41FC-AD64-40874DF51CA6}"/>
    <dgm:cxn modelId="{F382CD1A-F65E-46A5-818A-A7974B68133D}" type="presOf" srcId="{35D91B3D-F6DC-4999-B610-7CC050AAE3AF}" destId="{6631D128-24CD-4795-ACFD-49730476E737}" srcOrd="0" destOrd="0" presId="urn:microsoft.com/office/officeart/2005/8/layout/default"/>
    <dgm:cxn modelId="{8C2CF92D-54F0-40EC-BC2F-78630D232E84}" type="presOf" srcId="{20AD2218-8548-4764-BB21-C3AFDC2ABAA3}" destId="{EFF6328F-69FF-4FFD-AE2E-30C06877C8D7}" srcOrd="0" destOrd="0" presId="urn:microsoft.com/office/officeart/2005/8/layout/default"/>
    <dgm:cxn modelId="{BD7DD52F-DD20-4D6A-ABD3-0B8467C3A4D7}" srcId="{8F320EC3-8FC4-42F3-A2CB-0120C04D8942}" destId="{E943AEA3-A449-457F-BCAD-D5454F7BBA64}" srcOrd="4" destOrd="0" parTransId="{1EF32600-2F4A-4BF7-BA32-A319E232C157}" sibTransId="{2E5FB2EB-F17B-42B3-BA20-AB977ECF3DF5}"/>
    <dgm:cxn modelId="{2FCC5F61-476B-4C21-8DB8-73F386CCCB56}" srcId="{8F320EC3-8FC4-42F3-A2CB-0120C04D8942}" destId="{57EB2F2A-F86E-4D36-B2F9-DE0F8A01D758}" srcOrd="0" destOrd="0" parTransId="{0B3573A9-AA5B-4315-9720-60A2810A451C}" sibTransId="{1FC540B3-601E-47F9-8435-0F0A69B73F3C}"/>
    <dgm:cxn modelId="{15575443-155E-4767-ADA7-E6EC89C1AAAB}" type="presOf" srcId="{E0B9E8CD-7AC0-4E6E-8AD0-1619F9817327}" destId="{6E69F2E7-9AA9-4EA0-A83B-DFC2AF143C39}" srcOrd="0" destOrd="0" presId="urn:microsoft.com/office/officeart/2005/8/layout/default"/>
    <dgm:cxn modelId="{4C95C64B-4518-4C24-B297-404DC7EE4E0A}" srcId="{8F320EC3-8FC4-42F3-A2CB-0120C04D8942}" destId="{E0B9E8CD-7AC0-4E6E-8AD0-1619F9817327}" srcOrd="6" destOrd="0" parTransId="{9612E82B-2203-441D-94C3-9055CD8BC54D}" sibTransId="{2F589877-C6EF-41DB-9B7B-2BCF9383F9EE}"/>
    <dgm:cxn modelId="{C029F892-47AB-4CAD-942B-C5C797F2705D}" type="presOf" srcId="{57EB2F2A-F86E-4D36-B2F9-DE0F8A01D758}" destId="{44C67295-8F8A-4667-8074-DF8E115221D8}" srcOrd="0" destOrd="0" presId="urn:microsoft.com/office/officeart/2005/8/layout/default"/>
    <dgm:cxn modelId="{0C02FF94-A7FC-4333-99F5-46B8F5E56052}" type="presOf" srcId="{A1B3DBCB-97CF-45C6-88BC-F10CCFFD227D}" destId="{282390A0-962E-4CB7-9E4D-4B3A0CD68832}" srcOrd="0" destOrd="0" presId="urn:microsoft.com/office/officeart/2005/8/layout/default"/>
    <dgm:cxn modelId="{C02862A5-7928-4317-8CE4-3A11F4BA393C}" srcId="{8F320EC3-8FC4-42F3-A2CB-0120C04D8942}" destId="{6507AE9A-5142-456B-B65C-D78CCA0FC9EE}" srcOrd="1" destOrd="0" parTransId="{549D78E2-03C5-48EB-AA33-90DDC87AED17}" sibTransId="{719D45E2-BCB1-4CC9-8DF6-74443D68991A}"/>
    <dgm:cxn modelId="{270066BA-3EE3-4ED1-879B-DA5140B4AC5F}" type="presOf" srcId="{8F320EC3-8FC4-42F3-A2CB-0120C04D8942}" destId="{AD9C9356-A09E-4ACB-9245-84EF041E223F}" srcOrd="0" destOrd="0" presId="urn:microsoft.com/office/officeart/2005/8/layout/default"/>
    <dgm:cxn modelId="{8F5DCCC1-20D0-42FC-A3F1-B98A888E8FBB}" srcId="{8F320EC3-8FC4-42F3-A2CB-0120C04D8942}" destId="{20AD2218-8548-4764-BB21-C3AFDC2ABAA3}" srcOrd="3" destOrd="0" parTransId="{0372383F-9FFB-45B4-8240-34373B6802B1}" sibTransId="{6B4B417D-A352-4FD2-94E0-7FAFF2D8DFE7}"/>
    <dgm:cxn modelId="{4008EBCF-770D-46C5-9221-E4A1A0B3E87C}" type="presOf" srcId="{6507AE9A-5142-456B-B65C-D78CCA0FC9EE}" destId="{25292BAA-43F3-4359-9C53-E226BBE7E5C9}" srcOrd="0" destOrd="0" presId="urn:microsoft.com/office/officeart/2005/8/layout/default"/>
    <dgm:cxn modelId="{84B536EC-07FC-4D4F-89F0-DB0AFE104869}" srcId="{8F320EC3-8FC4-42F3-A2CB-0120C04D8942}" destId="{A1B3DBCB-97CF-45C6-88BC-F10CCFFD227D}" srcOrd="2" destOrd="0" parTransId="{6F6273CD-DC8C-4598-BCCB-3131F0706DDE}" sibTransId="{EE6B8479-4F00-4083-9895-D9F1BC30ABAD}"/>
    <dgm:cxn modelId="{B4D08968-640F-4D77-9A32-ED3404206CF6}" type="presParOf" srcId="{AD9C9356-A09E-4ACB-9245-84EF041E223F}" destId="{44C67295-8F8A-4667-8074-DF8E115221D8}" srcOrd="0" destOrd="0" presId="urn:microsoft.com/office/officeart/2005/8/layout/default"/>
    <dgm:cxn modelId="{A0423E63-9A94-4AA9-B205-5D2A29B2F101}" type="presParOf" srcId="{AD9C9356-A09E-4ACB-9245-84EF041E223F}" destId="{6C0C97C1-53B1-46FB-8BB4-1A76F5A7804D}" srcOrd="1" destOrd="0" presId="urn:microsoft.com/office/officeart/2005/8/layout/default"/>
    <dgm:cxn modelId="{C9571E67-3E08-4DFB-80D4-6BA51602A83F}" type="presParOf" srcId="{AD9C9356-A09E-4ACB-9245-84EF041E223F}" destId="{25292BAA-43F3-4359-9C53-E226BBE7E5C9}" srcOrd="2" destOrd="0" presId="urn:microsoft.com/office/officeart/2005/8/layout/default"/>
    <dgm:cxn modelId="{8F1C5E2C-8581-42AB-831C-3D255B853865}" type="presParOf" srcId="{AD9C9356-A09E-4ACB-9245-84EF041E223F}" destId="{B36070D7-2982-42B7-A9EF-E9872107403C}" srcOrd="3" destOrd="0" presId="urn:microsoft.com/office/officeart/2005/8/layout/default"/>
    <dgm:cxn modelId="{A3CBD2C4-104A-4A45-808D-7E91D3C18072}" type="presParOf" srcId="{AD9C9356-A09E-4ACB-9245-84EF041E223F}" destId="{282390A0-962E-4CB7-9E4D-4B3A0CD68832}" srcOrd="4" destOrd="0" presId="urn:microsoft.com/office/officeart/2005/8/layout/default"/>
    <dgm:cxn modelId="{EC667B83-8E22-41A3-9E23-A66A7ACDB566}" type="presParOf" srcId="{AD9C9356-A09E-4ACB-9245-84EF041E223F}" destId="{3AB9B55C-CDE4-4257-9351-9360B621770F}" srcOrd="5" destOrd="0" presId="urn:microsoft.com/office/officeart/2005/8/layout/default"/>
    <dgm:cxn modelId="{95F3CE7D-230F-4CC1-94C3-57A9D98D55A2}" type="presParOf" srcId="{AD9C9356-A09E-4ACB-9245-84EF041E223F}" destId="{EFF6328F-69FF-4FFD-AE2E-30C06877C8D7}" srcOrd="6" destOrd="0" presId="urn:microsoft.com/office/officeart/2005/8/layout/default"/>
    <dgm:cxn modelId="{4DC42AF2-8FFF-4680-AF05-A8E858990ABB}" type="presParOf" srcId="{AD9C9356-A09E-4ACB-9245-84EF041E223F}" destId="{1574B91C-668E-44A2-A8A6-0F2A47B6263C}" srcOrd="7" destOrd="0" presId="urn:microsoft.com/office/officeart/2005/8/layout/default"/>
    <dgm:cxn modelId="{B639DCFA-F1AC-4640-A643-F0C40633C3A4}" type="presParOf" srcId="{AD9C9356-A09E-4ACB-9245-84EF041E223F}" destId="{B855AFA6-E6AA-4784-8B2A-CF72BE27836B}" srcOrd="8" destOrd="0" presId="urn:microsoft.com/office/officeart/2005/8/layout/default"/>
    <dgm:cxn modelId="{917CBF04-A9AB-4150-8DF4-AF942CB30F0D}" type="presParOf" srcId="{AD9C9356-A09E-4ACB-9245-84EF041E223F}" destId="{BD55B307-0B57-498C-9311-F229AEE0E6EA}" srcOrd="9" destOrd="0" presId="urn:microsoft.com/office/officeart/2005/8/layout/default"/>
    <dgm:cxn modelId="{9EEBAC41-CF0B-4709-8A19-A941028F5137}" type="presParOf" srcId="{AD9C9356-A09E-4ACB-9245-84EF041E223F}" destId="{6631D128-24CD-4795-ACFD-49730476E737}" srcOrd="10" destOrd="0" presId="urn:microsoft.com/office/officeart/2005/8/layout/default"/>
    <dgm:cxn modelId="{EFC5F685-32EE-4924-BDCF-448450C85318}" type="presParOf" srcId="{AD9C9356-A09E-4ACB-9245-84EF041E223F}" destId="{4C45F0F9-F27C-431B-B56C-B1ECFD2602E8}" srcOrd="11" destOrd="0" presId="urn:microsoft.com/office/officeart/2005/8/layout/default"/>
    <dgm:cxn modelId="{9E6ED22C-C874-43DD-AFCE-92601A6563A4}" type="presParOf" srcId="{AD9C9356-A09E-4ACB-9245-84EF041E223F}" destId="{6E69F2E7-9AA9-4EA0-A83B-DFC2AF143C3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BEF6E-61E7-42A0-BCCC-6D8101FBBD9C}">
      <dsp:nvSpPr>
        <dsp:cNvPr id="0" name=""/>
        <dsp:cNvSpPr/>
      </dsp:nvSpPr>
      <dsp:spPr>
        <a:xfrm>
          <a:off x="0" y="0"/>
          <a:ext cx="7627618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Introduction</a:t>
          </a:r>
        </a:p>
      </dsp:txBody>
      <dsp:txXfrm>
        <a:off x="16471" y="16471"/>
        <a:ext cx="6954996" cy="529414"/>
      </dsp:txXfrm>
    </dsp:sp>
    <dsp:sp modelId="{E6982A43-DDB9-4EA8-AD6D-0AA64F5548DA}">
      <dsp:nvSpPr>
        <dsp:cNvPr id="0" name=""/>
        <dsp:cNvSpPr/>
      </dsp:nvSpPr>
      <dsp:spPr>
        <a:xfrm>
          <a:off x="569594" y="640461"/>
          <a:ext cx="7627618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Aperçu</a:t>
          </a:r>
        </a:p>
      </dsp:txBody>
      <dsp:txXfrm>
        <a:off x="586065" y="656932"/>
        <a:ext cx="6659550" cy="529414"/>
      </dsp:txXfrm>
    </dsp:sp>
    <dsp:sp modelId="{92217CD6-E62C-4264-9437-E23666147703}">
      <dsp:nvSpPr>
        <dsp:cNvPr id="0" name=""/>
        <dsp:cNvSpPr/>
      </dsp:nvSpPr>
      <dsp:spPr>
        <a:xfrm>
          <a:off x="1139189" y="1280922"/>
          <a:ext cx="7627618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Raisons</a:t>
          </a:r>
        </a:p>
      </dsp:txBody>
      <dsp:txXfrm>
        <a:off x="1155660" y="1297393"/>
        <a:ext cx="6659550" cy="529414"/>
      </dsp:txXfrm>
    </dsp:sp>
    <dsp:sp modelId="{205CE924-06C6-421A-ADFA-D3D658456BE0}">
      <dsp:nvSpPr>
        <dsp:cNvPr id="0" name=""/>
        <dsp:cNvSpPr/>
      </dsp:nvSpPr>
      <dsp:spPr>
        <a:xfrm>
          <a:off x="1708784" y="1921383"/>
          <a:ext cx="7627618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Missions</a:t>
          </a:r>
        </a:p>
      </dsp:txBody>
      <dsp:txXfrm>
        <a:off x="1725255" y="1937854"/>
        <a:ext cx="6659550" cy="529414"/>
      </dsp:txXfrm>
    </dsp:sp>
    <dsp:sp modelId="{6EF02D90-1A6F-4DDE-B8D9-71E5660DE481}">
      <dsp:nvSpPr>
        <dsp:cNvPr id="0" name=""/>
        <dsp:cNvSpPr/>
      </dsp:nvSpPr>
      <dsp:spPr>
        <a:xfrm>
          <a:off x="2278379" y="2561844"/>
          <a:ext cx="7627618" cy="56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Conclusions</a:t>
          </a:r>
        </a:p>
      </dsp:txBody>
      <dsp:txXfrm>
        <a:off x="2294850" y="2578315"/>
        <a:ext cx="6659550" cy="529414"/>
      </dsp:txXfrm>
    </dsp:sp>
    <dsp:sp modelId="{750EAF87-4F0C-4F02-829B-C6ACBC0EC208}">
      <dsp:nvSpPr>
        <dsp:cNvPr id="0" name=""/>
        <dsp:cNvSpPr/>
      </dsp:nvSpPr>
      <dsp:spPr>
        <a:xfrm>
          <a:off x="7262086" y="410832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344330" y="410832"/>
        <a:ext cx="201043" cy="275062"/>
      </dsp:txXfrm>
    </dsp:sp>
    <dsp:sp modelId="{BE3E7F41-9775-4C77-8F82-716C369B5904}">
      <dsp:nvSpPr>
        <dsp:cNvPr id="0" name=""/>
        <dsp:cNvSpPr/>
      </dsp:nvSpPr>
      <dsp:spPr>
        <a:xfrm>
          <a:off x="7831681" y="1051293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913925" y="1051293"/>
        <a:ext cx="201043" cy="275062"/>
      </dsp:txXfrm>
    </dsp:sp>
    <dsp:sp modelId="{DEA1C245-8E96-4CCC-BC74-633E5E5D9FA5}">
      <dsp:nvSpPr>
        <dsp:cNvPr id="0" name=""/>
        <dsp:cNvSpPr/>
      </dsp:nvSpPr>
      <dsp:spPr>
        <a:xfrm>
          <a:off x="8401276" y="1682382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483520" y="1682382"/>
        <a:ext cx="201043" cy="275062"/>
      </dsp:txXfrm>
    </dsp:sp>
    <dsp:sp modelId="{4160568B-8707-446A-8814-174DABC22245}">
      <dsp:nvSpPr>
        <dsp:cNvPr id="0" name=""/>
        <dsp:cNvSpPr/>
      </dsp:nvSpPr>
      <dsp:spPr>
        <a:xfrm>
          <a:off x="8970871" y="2329091"/>
          <a:ext cx="365531" cy="3655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053115" y="2329091"/>
        <a:ext cx="201043" cy="275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2506F-44FD-45DD-8B85-56419EE155B9}">
      <dsp:nvSpPr>
        <dsp:cNvPr id="0" name=""/>
        <dsp:cNvSpPr/>
      </dsp:nvSpPr>
      <dsp:spPr>
        <a:xfrm>
          <a:off x="0" y="1595004"/>
          <a:ext cx="992376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6AF7D-2272-488D-82D3-76CC0ABDF63A}">
      <dsp:nvSpPr>
        <dsp:cNvPr id="0" name=""/>
        <dsp:cNvSpPr/>
      </dsp:nvSpPr>
      <dsp:spPr>
        <a:xfrm rot="8100000">
          <a:off x="49494" y="367586"/>
          <a:ext cx="234590" cy="234590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B46FB8-6C4D-4008-8A40-310FA29E957F}">
      <dsp:nvSpPr>
        <dsp:cNvPr id="0" name=""/>
        <dsp:cNvSpPr/>
      </dsp:nvSpPr>
      <dsp:spPr>
        <a:xfrm>
          <a:off x="75555" y="393647"/>
          <a:ext cx="182468" cy="1824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F7F17-0BE3-4140-B3F4-47B4FBF257CA}">
      <dsp:nvSpPr>
        <dsp:cNvPr id="0" name=""/>
        <dsp:cNvSpPr/>
      </dsp:nvSpPr>
      <dsp:spPr>
        <a:xfrm>
          <a:off x="332669" y="650761"/>
          <a:ext cx="3300044" cy="94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Facebook annoncait le lançement de deepface.</a:t>
          </a:r>
        </a:p>
      </dsp:txBody>
      <dsp:txXfrm>
        <a:off x="332669" y="650761"/>
        <a:ext cx="3300044" cy="944242"/>
      </dsp:txXfrm>
    </dsp:sp>
    <dsp:sp modelId="{AA4C3B62-2C07-4ACD-B98E-166F44741AE1}">
      <dsp:nvSpPr>
        <dsp:cNvPr id="0" name=""/>
        <dsp:cNvSpPr/>
      </dsp:nvSpPr>
      <dsp:spPr>
        <a:xfrm>
          <a:off x="332669" y="319000"/>
          <a:ext cx="3300044" cy="3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2014</a:t>
          </a:r>
        </a:p>
      </dsp:txBody>
      <dsp:txXfrm>
        <a:off x="332669" y="319000"/>
        <a:ext cx="3300044" cy="331760"/>
      </dsp:txXfrm>
    </dsp:sp>
    <dsp:sp modelId="{79E9A59A-971F-4414-BE02-3F3490F73FEB}">
      <dsp:nvSpPr>
        <dsp:cNvPr id="0" name=""/>
        <dsp:cNvSpPr/>
      </dsp:nvSpPr>
      <dsp:spPr>
        <a:xfrm>
          <a:off x="166789" y="650761"/>
          <a:ext cx="0" cy="944242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37F5A-F625-4DC3-9858-3E4ACA7CDD8C}">
      <dsp:nvSpPr>
        <dsp:cNvPr id="0" name=""/>
        <dsp:cNvSpPr/>
      </dsp:nvSpPr>
      <dsp:spPr>
        <a:xfrm>
          <a:off x="136433" y="1565146"/>
          <a:ext cx="59716" cy="59716"/>
        </a:xfrm>
        <a:prstGeom prst="ellipse">
          <a:avLst/>
        </a:prstGeom>
        <a:gradFill rotWithShape="0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84000"/>
                <a:lumMod val="8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0F21E-57D0-4B77-B1F4-C946A8070A70}">
      <dsp:nvSpPr>
        <dsp:cNvPr id="0" name=""/>
        <dsp:cNvSpPr/>
      </dsp:nvSpPr>
      <dsp:spPr>
        <a:xfrm rot="18900000">
          <a:off x="2031491" y="2587832"/>
          <a:ext cx="234590" cy="234590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249EA-9F4A-4CAF-9389-26B5BC660B21}">
      <dsp:nvSpPr>
        <dsp:cNvPr id="0" name=""/>
        <dsp:cNvSpPr/>
      </dsp:nvSpPr>
      <dsp:spPr>
        <a:xfrm>
          <a:off x="2057552" y="2613893"/>
          <a:ext cx="182468" cy="1824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09811-E9CB-4780-A347-A2B1262C40E6}">
      <dsp:nvSpPr>
        <dsp:cNvPr id="0" name=""/>
        <dsp:cNvSpPr/>
      </dsp:nvSpPr>
      <dsp:spPr>
        <a:xfrm>
          <a:off x="2314667" y="1595004"/>
          <a:ext cx="3300044" cy="94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Google renchérissait avec Facenet.</a:t>
          </a:r>
        </a:p>
      </dsp:txBody>
      <dsp:txXfrm>
        <a:off x="2314667" y="1595004"/>
        <a:ext cx="3300044" cy="944242"/>
      </dsp:txXfrm>
    </dsp:sp>
    <dsp:sp modelId="{BA9CA361-CEF7-47DE-89AC-BC6856B46F9D}">
      <dsp:nvSpPr>
        <dsp:cNvPr id="0" name=""/>
        <dsp:cNvSpPr/>
      </dsp:nvSpPr>
      <dsp:spPr>
        <a:xfrm>
          <a:off x="2314667" y="2539247"/>
          <a:ext cx="3300044" cy="3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2015</a:t>
          </a:r>
        </a:p>
      </dsp:txBody>
      <dsp:txXfrm>
        <a:off x="2314667" y="2539247"/>
        <a:ext cx="3300044" cy="331760"/>
      </dsp:txXfrm>
    </dsp:sp>
    <dsp:sp modelId="{028A7000-EB52-424E-87ED-325E05DD91F0}">
      <dsp:nvSpPr>
        <dsp:cNvPr id="0" name=""/>
        <dsp:cNvSpPr/>
      </dsp:nvSpPr>
      <dsp:spPr>
        <a:xfrm>
          <a:off x="2148786" y="1595004"/>
          <a:ext cx="0" cy="944242"/>
        </a:xfrm>
        <a:prstGeom prst="line">
          <a:avLst/>
        </a:pr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3CB0B-D128-4B28-A217-615C839015BD}">
      <dsp:nvSpPr>
        <dsp:cNvPr id="0" name=""/>
        <dsp:cNvSpPr/>
      </dsp:nvSpPr>
      <dsp:spPr>
        <a:xfrm>
          <a:off x="2118430" y="1565146"/>
          <a:ext cx="59716" cy="59716"/>
        </a:xfrm>
        <a:prstGeom prst="ellipse">
          <a:avLst/>
        </a:prstGeom>
        <a:gradFill rotWithShape="0">
          <a:gsLst>
            <a:gs pos="0">
              <a:schemeClr val="accent3">
                <a:tint val="96000"/>
                <a:lumMod val="104000"/>
              </a:schemeClr>
            </a:gs>
            <a:gs pos="100000">
              <a:schemeClr val="accent3">
                <a:shade val="84000"/>
                <a:lumMod val="8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72EE81-4110-4CBE-9F87-F19FE22F1B47}">
      <dsp:nvSpPr>
        <dsp:cNvPr id="0" name=""/>
        <dsp:cNvSpPr/>
      </dsp:nvSpPr>
      <dsp:spPr>
        <a:xfrm rot="8100000">
          <a:off x="4013488" y="367586"/>
          <a:ext cx="234590" cy="234590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D61850-CD4F-4D71-95E9-F870CD3D402A}">
      <dsp:nvSpPr>
        <dsp:cNvPr id="0" name=""/>
        <dsp:cNvSpPr/>
      </dsp:nvSpPr>
      <dsp:spPr>
        <a:xfrm>
          <a:off x="4039549" y="393647"/>
          <a:ext cx="182468" cy="1824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104F7-8E31-4872-B85E-2358B8EC3316}">
      <dsp:nvSpPr>
        <dsp:cNvPr id="0" name=""/>
        <dsp:cNvSpPr/>
      </dsp:nvSpPr>
      <dsp:spPr>
        <a:xfrm>
          <a:off x="4296664" y="650761"/>
          <a:ext cx="3300044" cy="94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Amazon annoncait la sortie de rekognition.</a:t>
          </a:r>
        </a:p>
      </dsp:txBody>
      <dsp:txXfrm>
        <a:off x="4296664" y="650761"/>
        <a:ext cx="3300044" cy="944242"/>
      </dsp:txXfrm>
    </dsp:sp>
    <dsp:sp modelId="{9977DF80-57C9-4F59-A48E-36E1304A1922}">
      <dsp:nvSpPr>
        <dsp:cNvPr id="0" name=""/>
        <dsp:cNvSpPr/>
      </dsp:nvSpPr>
      <dsp:spPr>
        <a:xfrm>
          <a:off x="4296664" y="319000"/>
          <a:ext cx="3300044" cy="3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2018</a:t>
          </a:r>
        </a:p>
      </dsp:txBody>
      <dsp:txXfrm>
        <a:off x="4296664" y="319000"/>
        <a:ext cx="3300044" cy="331760"/>
      </dsp:txXfrm>
    </dsp:sp>
    <dsp:sp modelId="{B1CC607A-C272-48F9-A8E1-B0F7D1E9EEE5}">
      <dsp:nvSpPr>
        <dsp:cNvPr id="0" name=""/>
        <dsp:cNvSpPr/>
      </dsp:nvSpPr>
      <dsp:spPr>
        <a:xfrm>
          <a:off x="4130783" y="650761"/>
          <a:ext cx="0" cy="944242"/>
        </a:xfrm>
        <a:prstGeom prst="line">
          <a:avLst/>
        </a:pr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BF4E3-3CA3-44A1-82E0-9D6CEAED0298}">
      <dsp:nvSpPr>
        <dsp:cNvPr id="0" name=""/>
        <dsp:cNvSpPr/>
      </dsp:nvSpPr>
      <dsp:spPr>
        <a:xfrm>
          <a:off x="4100427" y="1565146"/>
          <a:ext cx="59716" cy="59716"/>
        </a:xfrm>
        <a:prstGeom prst="ellipse">
          <a:avLst/>
        </a:prstGeom>
        <a:gradFill rotWithShape="0">
          <a:gsLst>
            <a:gs pos="0">
              <a:schemeClr val="accent4">
                <a:tint val="96000"/>
                <a:lumMod val="104000"/>
              </a:schemeClr>
            </a:gs>
            <a:gs pos="100000">
              <a:schemeClr val="accent4">
                <a:shade val="84000"/>
                <a:lumMod val="8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6EA3AA-F78A-4504-9B8E-3A01B0C8754E}">
      <dsp:nvSpPr>
        <dsp:cNvPr id="0" name=""/>
        <dsp:cNvSpPr/>
      </dsp:nvSpPr>
      <dsp:spPr>
        <a:xfrm rot="18900000">
          <a:off x="5995485" y="2587832"/>
          <a:ext cx="234590" cy="234590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BEE580-D098-4113-BD63-B031DD49F3C2}">
      <dsp:nvSpPr>
        <dsp:cNvPr id="0" name=""/>
        <dsp:cNvSpPr/>
      </dsp:nvSpPr>
      <dsp:spPr>
        <a:xfrm>
          <a:off x="6021546" y="2613893"/>
          <a:ext cx="182468" cy="1824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7F2E7-2730-4C15-B06D-ED589C42B96F}">
      <dsp:nvSpPr>
        <dsp:cNvPr id="0" name=""/>
        <dsp:cNvSpPr/>
      </dsp:nvSpPr>
      <dsp:spPr>
        <a:xfrm>
          <a:off x="6278661" y="1595004"/>
          <a:ext cx="3300044" cy="94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Fin 2018 : La solution de reconnaissance faciale de Thales (LFIS) occupait la 1ére place</a:t>
          </a:r>
        </a:p>
      </dsp:txBody>
      <dsp:txXfrm>
        <a:off x="6278661" y="1595004"/>
        <a:ext cx="3300044" cy="944242"/>
      </dsp:txXfrm>
    </dsp:sp>
    <dsp:sp modelId="{FFC336E1-17DD-4FE0-852D-92766E7A6A75}">
      <dsp:nvSpPr>
        <dsp:cNvPr id="0" name=""/>
        <dsp:cNvSpPr/>
      </dsp:nvSpPr>
      <dsp:spPr>
        <a:xfrm>
          <a:off x="6278661" y="2539247"/>
          <a:ext cx="3300044" cy="3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2018</a:t>
          </a:r>
        </a:p>
      </dsp:txBody>
      <dsp:txXfrm>
        <a:off x="6278661" y="2539247"/>
        <a:ext cx="3300044" cy="331760"/>
      </dsp:txXfrm>
    </dsp:sp>
    <dsp:sp modelId="{34D453D4-8742-47BF-8B9C-84AF5F52D9A1}">
      <dsp:nvSpPr>
        <dsp:cNvPr id="0" name=""/>
        <dsp:cNvSpPr/>
      </dsp:nvSpPr>
      <dsp:spPr>
        <a:xfrm>
          <a:off x="6112781" y="1595004"/>
          <a:ext cx="0" cy="944242"/>
        </a:xfrm>
        <a:prstGeom prst="line">
          <a:avLst/>
        </a:pr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7808B-D2A3-4DD0-942D-2587503D2076}">
      <dsp:nvSpPr>
        <dsp:cNvPr id="0" name=""/>
        <dsp:cNvSpPr/>
      </dsp:nvSpPr>
      <dsp:spPr>
        <a:xfrm>
          <a:off x="6082425" y="1565146"/>
          <a:ext cx="59716" cy="59716"/>
        </a:xfrm>
        <a:prstGeom prst="ellipse">
          <a:avLst/>
        </a:prstGeom>
        <a:gradFill rotWithShape="0">
          <a:gsLst>
            <a:gs pos="0">
              <a:schemeClr val="accent5">
                <a:tint val="96000"/>
                <a:lumMod val="104000"/>
              </a:schemeClr>
            </a:gs>
            <a:gs pos="100000">
              <a:schemeClr val="accent5">
                <a:shade val="84000"/>
                <a:lumMod val="84000"/>
              </a:schemeClr>
            </a:gs>
          </a:gsLst>
          <a:lin ang="5400000" scaled="0"/>
        </a:gra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F5F75-33EF-4FA1-988E-29A500A3B282}">
      <dsp:nvSpPr>
        <dsp:cNvPr id="0" name=""/>
        <dsp:cNvSpPr/>
      </dsp:nvSpPr>
      <dsp:spPr>
        <a:xfrm>
          <a:off x="0" y="194314"/>
          <a:ext cx="8869324" cy="40774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Augmentation de </a:t>
          </a:r>
          <a:r>
            <a:rPr lang="en-US" sz="1700" kern="1200" dirty="0" err="1"/>
            <a:t>taux</a:t>
          </a:r>
          <a:r>
            <a:rPr lang="en-US" sz="1700" kern="1200" dirty="0"/>
            <a:t> de </a:t>
          </a:r>
          <a:r>
            <a:rPr lang="en-US" sz="1700" kern="1200" dirty="0" err="1"/>
            <a:t>criminalité</a:t>
          </a:r>
          <a:r>
            <a:rPr lang="en-US" sz="1700" kern="1200" dirty="0"/>
            <a:t> et de </a:t>
          </a:r>
          <a:r>
            <a:rPr lang="en-US" sz="1700" kern="1200" dirty="0" err="1"/>
            <a:t>délinquance</a:t>
          </a:r>
          <a:r>
            <a:rPr lang="en-US" sz="1700" kern="1200" dirty="0"/>
            <a:t>.</a:t>
          </a:r>
        </a:p>
      </dsp:txBody>
      <dsp:txXfrm>
        <a:off x="19904" y="214218"/>
        <a:ext cx="8829516" cy="367937"/>
      </dsp:txXfrm>
    </dsp:sp>
    <dsp:sp modelId="{BD12233F-62DD-4812-8FFA-A4999EFCA30D}">
      <dsp:nvSpPr>
        <dsp:cNvPr id="0" name=""/>
        <dsp:cNvSpPr/>
      </dsp:nvSpPr>
      <dsp:spPr>
        <a:xfrm>
          <a:off x="0" y="651019"/>
          <a:ext cx="8869324" cy="40774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Reconnaitre </a:t>
          </a:r>
          <a:r>
            <a:rPr lang="en-US" sz="1700" kern="1200" dirty="0">
              <a:latin typeface="Century Gothic" panose="020B0502020202020204"/>
            </a:rPr>
            <a:t>les</a:t>
          </a:r>
          <a:r>
            <a:rPr lang="en-US" sz="1700" kern="1200" dirty="0"/>
            <a:t> personnes</a:t>
          </a:r>
          <a:r>
            <a:rPr lang="en-US" sz="1700" kern="1200" dirty="0">
              <a:latin typeface="Century Gothic" panose="020B0502020202020204"/>
            </a:rPr>
            <a:t> qui </a:t>
          </a:r>
          <a:r>
            <a:rPr lang="en-US" sz="1700" kern="1200" dirty="0" err="1">
              <a:latin typeface="Century Gothic" panose="020B0502020202020204"/>
            </a:rPr>
            <a:t>sont</a:t>
          </a:r>
          <a:r>
            <a:rPr lang="en-US" sz="1700" kern="1200" dirty="0">
              <a:latin typeface="Century Gothic" panose="020B0502020202020204"/>
            </a:rPr>
            <a:t> déjà des </a:t>
          </a:r>
          <a:r>
            <a:rPr lang="en-US" sz="1700" kern="1200" dirty="0" err="1">
              <a:latin typeface="Century Gothic" panose="020B0502020202020204"/>
            </a:rPr>
            <a:t>criminels</a:t>
          </a:r>
          <a:r>
            <a:rPr lang="en-US" sz="1700" kern="1200" dirty="0">
              <a:latin typeface="Century Gothic" panose="020B0502020202020204"/>
            </a:rPr>
            <a:t>.</a:t>
          </a:r>
          <a:endParaRPr lang="en-US" sz="1700" kern="1200" dirty="0"/>
        </a:p>
      </dsp:txBody>
      <dsp:txXfrm>
        <a:off x="19904" y="670923"/>
        <a:ext cx="8829516" cy="367937"/>
      </dsp:txXfrm>
    </dsp:sp>
    <dsp:sp modelId="{5228E224-7378-4C5C-BE94-212CAFA23638}">
      <dsp:nvSpPr>
        <dsp:cNvPr id="0" name=""/>
        <dsp:cNvSpPr/>
      </dsp:nvSpPr>
      <dsp:spPr>
        <a:xfrm>
          <a:off x="0" y="1107724"/>
          <a:ext cx="8869324" cy="40774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garder</a:t>
          </a:r>
          <a:r>
            <a:rPr lang="en-US" sz="1700" kern="1200" dirty="0"/>
            <a:t> </a:t>
          </a:r>
          <a:r>
            <a:rPr lang="en-US" sz="1700" kern="1200" dirty="0" err="1"/>
            <a:t>une</a:t>
          </a:r>
          <a:r>
            <a:rPr lang="en-US" sz="1700" kern="1200" dirty="0"/>
            <a:t> </a:t>
          </a:r>
          <a:r>
            <a:rPr lang="en-US" sz="1700" kern="1200" dirty="0" err="1"/>
            <a:t>traçe</a:t>
          </a:r>
          <a:r>
            <a:rPr lang="en-US" sz="1700" kern="1200" dirty="0"/>
            <a:t> des </a:t>
          </a:r>
          <a:r>
            <a:rPr lang="en-US" sz="1700" kern="1200" dirty="0" err="1"/>
            <a:t>mouvements</a:t>
          </a:r>
          <a:r>
            <a:rPr lang="en-US" sz="1700" kern="1200" dirty="0"/>
            <a:t> de </a:t>
          </a:r>
          <a:r>
            <a:rPr lang="en-US" sz="1700" kern="1200" dirty="0" err="1"/>
            <a:t>certains</a:t>
          </a:r>
          <a:r>
            <a:rPr lang="en-US" sz="1700" kern="1200" dirty="0"/>
            <a:t> </a:t>
          </a:r>
          <a:r>
            <a:rPr lang="en-US" sz="1700" kern="1200" dirty="0" err="1"/>
            <a:t>criminels</a:t>
          </a:r>
          <a:r>
            <a:rPr lang="en-US" sz="1700" kern="1200" dirty="0"/>
            <a:t> </a:t>
          </a:r>
          <a:r>
            <a:rPr lang="en-US" sz="1700" kern="1200" dirty="0" err="1"/>
            <a:t>dangereux</a:t>
          </a:r>
          <a:r>
            <a:rPr lang="en-US" sz="1700" kern="1200" dirty="0"/>
            <a:t> </a:t>
          </a:r>
          <a:r>
            <a:rPr lang="en-US" sz="1700" kern="1200" dirty="0" err="1"/>
            <a:t>grâce</a:t>
          </a:r>
          <a:r>
            <a:rPr lang="en-US" sz="1700" kern="1200" dirty="0"/>
            <a:t> à </a:t>
          </a:r>
          <a:r>
            <a:rPr lang="en-US" sz="1700" kern="1200" dirty="0" err="1"/>
            <a:t>aws</a:t>
          </a:r>
          <a:r>
            <a:rPr lang="en-US" sz="1700" kern="1200" dirty="0"/>
            <a:t>.</a:t>
          </a:r>
        </a:p>
      </dsp:txBody>
      <dsp:txXfrm>
        <a:off x="19904" y="1127628"/>
        <a:ext cx="8829516" cy="367937"/>
      </dsp:txXfrm>
    </dsp:sp>
    <dsp:sp modelId="{7532C922-8F54-48A9-A475-C61D17B347C9}">
      <dsp:nvSpPr>
        <dsp:cNvPr id="0" name=""/>
        <dsp:cNvSpPr/>
      </dsp:nvSpPr>
      <dsp:spPr>
        <a:xfrm>
          <a:off x="0" y="1564429"/>
          <a:ext cx="8869324" cy="40774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Afficher </a:t>
          </a:r>
          <a:r>
            <a:rPr lang="en-US" sz="1700" kern="1200" dirty="0" err="1"/>
            <a:t>leurs</a:t>
          </a:r>
          <a:r>
            <a:rPr lang="en-US" sz="1700" kern="1200" dirty="0"/>
            <a:t> dossier </a:t>
          </a:r>
          <a:r>
            <a:rPr lang="en-US" sz="1700" kern="1200" dirty="0" err="1"/>
            <a:t>en</a:t>
          </a:r>
          <a:r>
            <a:rPr lang="en-US" sz="1700" kern="1200" dirty="0"/>
            <a:t> un </a:t>
          </a:r>
          <a:r>
            <a:rPr lang="en-US" sz="1700" kern="1200" dirty="0" err="1"/>
            <a:t>seul</a:t>
          </a:r>
          <a:r>
            <a:rPr lang="en-US" sz="1700" kern="1200" dirty="0"/>
            <a:t> </a:t>
          </a:r>
          <a:r>
            <a:rPr lang="en-US" sz="1700" kern="1200" dirty="0" err="1"/>
            <a:t>clic</a:t>
          </a:r>
          <a:r>
            <a:rPr lang="en-US" sz="1700" kern="1200" dirty="0"/>
            <a:t>.</a:t>
          </a:r>
        </a:p>
      </dsp:txBody>
      <dsp:txXfrm>
        <a:off x="19904" y="1584333"/>
        <a:ext cx="8829516" cy="367937"/>
      </dsp:txXfrm>
    </dsp:sp>
    <dsp:sp modelId="{5588E756-EEA7-4AA7-BB3A-962DEE4E2932}">
      <dsp:nvSpPr>
        <dsp:cNvPr id="0" name=""/>
        <dsp:cNvSpPr/>
      </dsp:nvSpPr>
      <dsp:spPr>
        <a:xfrm>
          <a:off x="0" y="2021134"/>
          <a:ext cx="8869324" cy="40774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Renforcer</a:t>
          </a:r>
          <a:r>
            <a:rPr lang="en-US" sz="1700" kern="1200" dirty="0"/>
            <a:t> la </a:t>
          </a:r>
          <a:r>
            <a:rPr lang="en-US" sz="1700" kern="1200" dirty="0" err="1"/>
            <a:t>sécurité</a:t>
          </a:r>
          <a:r>
            <a:rPr lang="en-US" sz="1700" kern="1200" dirty="0"/>
            <a:t> </a:t>
          </a:r>
          <a:r>
            <a:rPr lang="en-US" sz="1700" kern="1200" dirty="0" err="1"/>
            <a:t>en</a:t>
          </a:r>
          <a:r>
            <a:rPr lang="en-US" sz="1700" kern="1200" dirty="0"/>
            <a:t> </a:t>
          </a:r>
          <a:r>
            <a:rPr lang="en-US" sz="1700" kern="1200" dirty="0" err="1"/>
            <a:t>utilisant</a:t>
          </a:r>
          <a:r>
            <a:rPr lang="en-US" sz="1700" kern="1200" dirty="0"/>
            <a:t> </a:t>
          </a:r>
          <a:r>
            <a:rPr lang="en-US" sz="1700" kern="1200" dirty="0" err="1"/>
            <a:t>moins</a:t>
          </a:r>
          <a:r>
            <a:rPr lang="en-US" sz="1700" kern="1200" dirty="0"/>
            <a:t> </a:t>
          </a:r>
          <a:r>
            <a:rPr lang="en-US" sz="1700" kern="1200" dirty="0" err="1"/>
            <a:t>d'agents</a:t>
          </a:r>
          <a:r>
            <a:rPr lang="en-US" sz="1700" kern="1200" dirty="0"/>
            <a:t>.</a:t>
          </a:r>
        </a:p>
      </dsp:txBody>
      <dsp:txXfrm>
        <a:off x="19904" y="2041038"/>
        <a:ext cx="8829516" cy="367937"/>
      </dsp:txXfrm>
    </dsp:sp>
    <dsp:sp modelId="{26E18EC8-6AD6-45D6-A908-94DF7B056527}">
      <dsp:nvSpPr>
        <dsp:cNvPr id="0" name=""/>
        <dsp:cNvSpPr/>
      </dsp:nvSpPr>
      <dsp:spPr>
        <a:xfrm>
          <a:off x="0" y="2477839"/>
          <a:ext cx="8869324" cy="40774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Pouvoir</a:t>
          </a:r>
          <a:r>
            <a:rPr lang="en-US" sz="1700" kern="1200" dirty="0"/>
            <a:t> </a:t>
          </a:r>
          <a:r>
            <a:rPr lang="en-US" sz="1700" kern="1200" dirty="0" err="1"/>
            <a:t>ajouter</a:t>
          </a:r>
          <a:r>
            <a:rPr lang="en-US" sz="1700" kern="1200" dirty="0"/>
            <a:t> des </a:t>
          </a:r>
          <a:r>
            <a:rPr lang="en-US" sz="1700" kern="1200" dirty="0" err="1"/>
            <a:t>criminels</a:t>
          </a:r>
          <a:r>
            <a:rPr lang="en-US" sz="1700" kern="1200" dirty="0"/>
            <a:t> au </a:t>
          </a:r>
          <a:r>
            <a:rPr lang="en-US" sz="1700" kern="1200" dirty="0" err="1"/>
            <a:t>systeme</a:t>
          </a:r>
          <a:r>
            <a:rPr lang="en-US" sz="1700" kern="1200" dirty="0"/>
            <a:t>.</a:t>
          </a:r>
        </a:p>
      </dsp:txBody>
      <dsp:txXfrm>
        <a:off x="19904" y="2497743"/>
        <a:ext cx="8829516" cy="367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67295-8F8A-4667-8074-DF8E115221D8}">
      <dsp:nvSpPr>
        <dsp:cNvPr id="0" name=""/>
        <dsp:cNvSpPr/>
      </dsp:nvSpPr>
      <dsp:spPr>
        <a:xfrm>
          <a:off x="2907" y="95779"/>
          <a:ext cx="2306500" cy="1383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Reconnaître les criminels</a:t>
          </a:r>
        </a:p>
      </dsp:txBody>
      <dsp:txXfrm>
        <a:off x="2907" y="95779"/>
        <a:ext cx="2306500" cy="1383900"/>
      </dsp:txXfrm>
    </dsp:sp>
    <dsp:sp modelId="{25292BAA-43F3-4359-9C53-E226BBE7E5C9}">
      <dsp:nvSpPr>
        <dsp:cNvPr id="0" name=""/>
        <dsp:cNvSpPr/>
      </dsp:nvSpPr>
      <dsp:spPr>
        <a:xfrm>
          <a:off x="2540057" y="95779"/>
          <a:ext cx="2306500" cy="1383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Afficher leurs  dossiers</a:t>
          </a:r>
        </a:p>
      </dsp:txBody>
      <dsp:txXfrm>
        <a:off x="2540057" y="95779"/>
        <a:ext cx="2306500" cy="1383900"/>
      </dsp:txXfrm>
    </dsp:sp>
    <dsp:sp modelId="{282390A0-962E-4CB7-9E4D-4B3A0CD68832}">
      <dsp:nvSpPr>
        <dsp:cNvPr id="0" name=""/>
        <dsp:cNvSpPr/>
      </dsp:nvSpPr>
      <dsp:spPr>
        <a:xfrm>
          <a:off x="5077208" y="95779"/>
          <a:ext cx="2306500" cy="1383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Modifier leurs dossiers</a:t>
          </a:r>
        </a:p>
      </dsp:txBody>
      <dsp:txXfrm>
        <a:off x="5077208" y="95779"/>
        <a:ext cx="2306500" cy="1383900"/>
      </dsp:txXfrm>
    </dsp:sp>
    <dsp:sp modelId="{EFF6328F-69FF-4FFD-AE2E-30C06877C8D7}">
      <dsp:nvSpPr>
        <dsp:cNvPr id="0" name=""/>
        <dsp:cNvSpPr/>
      </dsp:nvSpPr>
      <dsp:spPr>
        <a:xfrm>
          <a:off x="7614359" y="95779"/>
          <a:ext cx="2306500" cy="1383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Garder une trace de leurs mouvements</a:t>
          </a:r>
        </a:p>
      </dsp:txBody>
      <dsp:txXfrm>
        <a:off x="7614359" y="95779"/>
        <a:ext cx="2306500" cy="1383900"/>
      </dsp:txXfrm>
    </dsp:sp>
    <dsp:sp modelId="{B855AFA6-E6AA-4784-8B2A-CF72BE27836B}">
      <dsp:nvSpPr>
        <dsp:cNvPr id="0" name=""/>
        <dsp:cNvSpPr/>
      </dsp:nvSpPr>
      <dsp:spPr>
        <a:xfrm>
          <a:off x="1271482" y="1710329"/>
          <a:ext cx="2306500" cy="1383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Recherche d'un criminel par nom</a:t>
          </a:r>
        </a:p>
      </dsp:txBody>
      <dsp:txXfrm>
        <a:off x="1271482" y="1710329"/>
        <a:ext cx="2306500" cy="1383900"/>
      </dsp:txXfrm>
    </dsp:sp>
    <dsp:sp modelId="{6631D128-24CD-4795-ACFD-49730476E737}">
      <dsp:nvSpPr>
        <dsp:cNvPr id="0" name=""/>
        <dsp:cNvSpPr/>
      </dsp:nvSpPr>
      <dsp:spPr>
        <a:xfrm>
          <a:off x="3808633" y="1710329"/>
          <a:ext cx="2306500" cy="1383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Supprimer les données d'un criminel</a:t>
          </a:r>
        </a:p>
      </dsp:txBody>
      <dsp:txXfrm>
        <a:off x="3808633" y="1710329"/>
        <a:ext cx="2306500" cy="1383900"/>
      </dsp:txXfrm>
    </dsp:sp>
    <dsp:sp modelId="{6E69F2E7-9AA9-4EA0-A83B-DFC2AF143C39}">
      <dsp:nvSpPr>
        <dsp:cNvPr id="0" name=""/>
        <dsp:cNvSpPr/>
      </dsp:nvSpPr>
      <dsp:spPr>
        <a:xfrm>
          <a:off x="6345783" y="1710329"/>
          <a:ext cx="2306500" cy="1383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Ajouter un criminel à la liste</a:t>
          </a:r>
        </a:p>
      </dsp:txBody>
      <dsp:txXfrm>
        <a:off x="6345783" y="1710329"/>
        <a:ext cx="2306500" cy="138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4C57A-107E-4EBD-9D1E-9B69EE6E4633}" type="datetimeFigureOut"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D436-61EB-436D-9F91-935640DF0B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3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cap="small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AD436-61EB-436D-9F91-935640DF0BB7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6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6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0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1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6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1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51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6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4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5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2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9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9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4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1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BCA2EB72-13DC-4DC6-B461-3B036C55B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oundRect">
            <a:avLst>
              <a:gd name="adj" fmla="val 2627"/>
            </a:avLst>
          </a:prstGeom>
          <a:solidFill>
            <a:schemeClr val="bg2">
              <a:lumMod val="75000"/>
            </a:schemeClr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413" y="519150"/>
            <a:ext cx="6075552" cy="4918075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cs typeface="Calibri Light"/>
              </a:rPr>
              <a:t>Reconnaissance des </a:t>
            </a:r>
            <a:r>
              <a:rPr lang="en-US" sz="4400" dirty="0" err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cs typeface="Calibri Light"/>
              </a:rPr>
              <a:t>criminels</a:t>
            </a:r>
            <a:endParaRPr lang="en-US" sz="4400"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1121" y="556321"/>
            <a:ext cx="2950765" cy="4918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Grâce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 à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l'intellingence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artificielle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C8F75BF3-096E-451E-A222-96A7F0946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699" y="2011680"/>
            <a:ext cx="0" cy="28346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Logo&#10;&#10;Description automatically generated">
            <a:extLst>
              <a:ext uri="{FF2B5EF4-FFF2-40B4-BE49-F238E27FC236}">
                <a16:creationId xmlns:a16="http://schemas.microsoft.com/office/drawing/2014/main" id="{7DE05473-7AB1-4F44-8BA8-1417A0F9A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430" y="5451008"/>
            <a:ext cx="1699633" cy="667369"/>
          </a:xfrm>
          <a:prstGeom prst="rect">
            <a:avLst/>
          </a:prstGeom>
        </p:spPr>
      </p:pic>
      <p:pic>
        <p:nvPicPr>
          <p:cNvPr id="9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B6A2E4C-CE72-41F1-83D7-95D97E62C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75" y="5437921"/>
            <a:ext cx="1665249" cy="63004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F67FD0E-279D-48B0-B706-A0D3A9C77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702" y="3778753"/>
            <a:ext cx="2109671" cy="10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939D-8000-4B19-8A02-73DFB448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15" y="566468"/>
            <a:ext cx="9905998" cy="1905000"/>
          </a:xfrm>
        </p:spPr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Plan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AC27A10-E99E-4165-A32F-97137AD145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1802779"/>
          <a:ext cx="9905998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47418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594D-4409-46F3-AEAC-6D959B50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Introduction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DBA21-1EEA-4350-A5BF-560161A8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298699"/>
            <a:ext cx="4024674" cy="3495676"/>
          </a:xfrm>
        </p:spPr>
        <p:txBody>
          <a:bodyPr anchor="t">
            <a:normAutofit/>
          </a:bodyPr>
          <a:lstStyle/>
          <a:p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La reconnaissance </a:t>
            </a:r>
            <a:r>
              <a:rPr lang="en-US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faciale</a:t>
            </a: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n-US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permet</a:t>
            </a: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 </a:t>
            </a:r>
            <a:r>
              <a:rPr lang="en-US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nos</a:t>
            </a: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jours</a:t>
            </a: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de </a:t>
            </a:r>
            <a:r>
              <a:rPr lang="en-US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simuler</a:t>
            </a: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l'intelligence</a:t>
            </a: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n-US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humaine</a:t>
            </a:r>
            <a:endParaRPr lang="en-US" sz="1800" dirty="0" err="1"/>
          </a:p>
          <a:p>
            <a:pPr>
              <a:buClr>
                <a:srgbClr val="FFFFFF"/>
              </a:buClr>
            </a:pP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Elle </a:t>
            </a:r>
            <a:r>
              <a:rPr lang="en-US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utilise</a:t>
            </a: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des </a:t>
            </a:r>
            <a:r>
              <a:rPr lang="en-US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algorithme</a:t>
            </a: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de type deep learning </a:t>
            </a:r>
          </a:p>
          <a:p>
            <a:pPr>
              <a:buClr>
                <a:srgbClr val="FFFFFF"/>
              </a:buClr>
            </a:pPr>
            <a:r>
              <a:rPr lang="en-US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Méthode</a:t>
            </a: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de </a:t>
            </a:r>
            <a:r>
              <a:rPr lang="en-US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cartographie</a:t>
            </a: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mathematique</a:t>
            </a:r>
            <a:r>
              <a:rPr lang="en-US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4E1DBE-63BA-480F-A3A7-8EB1C681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94" y="1558821"/>
            <a:ext cx="5456133" cy="383941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38905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3830-38A0-433D-953A-A9475FCA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667693"/>
            <a:ext cx="9923766" cy="1063256"/>
          </a:xfrm>
        </p:spPr>
        <p:txBody>
          <a:bodyPr anchor="t">
            <a:normAutofit/>
          </a:bodyPr>
          <a:lstStyle/>
          <a:p>
            <a:r>
              <a:rPr lang="en-US" sz="36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Aperçu</a:t>
            </a:r>
            <a:endParaRPr lang="en-US" sz="3600"/>
          </a:p>
        </p:txBody>
      </p: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8D3DDA7D-EE9D-453E-AA25-2A31AE8DD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557451"/>
              </p:ext>
            </p:extLst>
          </p:nvPr>
        </p:nvGraphicFramePr>
        <p:xfrm>
          <a:off x="1134117" y="1007918"/>
          <a:ext cx="9923767" cy="3190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083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902A-C2F4-4596-AAD6-4DA2D093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29" y="255181"/>
            <a:ext cx="9905998" cy="1905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Raisons</a:t>
            </a:r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64D1DAC-5ECF-4388-8D33-314DA51B6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489163"/>
              </p:ext>
            </p:extLst>
          </p:nvPr>
        </p:nvGraphicFramePr>
        <p:xfrm>
          <a:off x="3170460" y="2268278"/>
          <a:ext cx="8869324" cy="307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2" name="Picture 172">
            <a:extLst>
              <a:ext uri="{FF2B5EF4-FFF2-40B4-BE49-F238E27FC236}">
                <a16:creationId xmlns:a16="http://schemas.microsoft.com/office/drawing/2014/main" id="{4AF9D96D-26D1-46C7-9EB9-1C9EFA5475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208" r="364" b="-535"/>
          <a:stretch/>
        </p:blipFill>
        <p:spPr>
          <a:xfrm>
            <a:off x="752584" y="2059838"/>
            <a:ext cx="2340301" cy="3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9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09FD-A132-4E33-8FDD-8ABA9DDF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06" y="733647"/>
            <a:ext cx="9923766" cy="1063256"/>
          </a:xfrm>
        </p:spPr>
        <p:txBody>
          <a:bodyPr anchor="t">
            <a:normAutofit/>
          </a:bodyPr>
          <a:lstStyle/>
          <a:p>
            <a:r>
              <a:rPr lang="en-US" sz="36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Missions</a:t>
            </a:r>
            <a:endParaRPr lang="en-US" sz="3600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B8DD140C-2226-4BE9-99C2-202729B92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551552"/>
              </p:ext>
            </p:extLst>
          </p:nvPr>
        </p:nvGraphicFramePr>
        <p:xfrm>
          <a:off x="1382211" y="2106616"/>
          <a:ext cx="9923767" cy="3190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17888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3BDB-505D-4BC0-B009-1F65735B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165" y="584200"/>
            <a:ext cx="5122606" cy="1905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Conclusions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BC3FD-FB26-43F5-AEF7-6444FA580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165" y="2120899"/>
            <a:ext cx="5122606" cy="3216276"/>
          </a:xfrm>
        </p:spPr>
        <p:txBody>
          <a:bodyPr anchor="t">
            <a:normAutofit/>
          </a:bodyPr>
          <a:lstStyle/>
          <a:p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une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meilleur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efficacité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de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l’action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des forces de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l’ordre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Reconnaissance 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autonome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des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criminels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et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signalement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immédiat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de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leur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passage à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l'instant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t.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Minimiser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le placement des agents de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securité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  <a:endParaRPr lang="en-US"/>
          </a:p>
          <a:p>
            <a:pPr>
              <a:buClr>
                <a:srgbClr val="FFFFFF"/>
              </a:buClr>
            </a:pP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Gagner du temps.</a:t>
            </a:r>
          </a:p>
          <a:p>
            <a:pPr>
              <a:buClr>
                <a:srgbClr val="FFFFFF"/>
              </a:buClr>
            </a:pP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7" name="Picture 10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9CC791D8-492B-4815-A043-68F52A123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2" y="2068074"/>
            <a:ext cx="5451627" cy="3074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625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C54BC7F-4294-4FBB-A2F7-3D81D6A21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3" b="1908"/>
          <a:stretch/>
        </p:blipFill>
        <p:spPr>
          <a:xfrm>
            <a:off x="2496621" y="643467"/>
            <a:ext cx="7189903" cy="54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3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Mesh</vt:lpstr>
      <vt:lpstr>Reconnaissance des criminels</vt:lpstr>
      <vt:lpstr>Plan</vt:lpstr>
      <vt:lpstr>Introduction</vt:lpstr>
      <vt:lpstr>Aperçu</vt:lpstr>
      <vt:lpstr>Raisons</vt:lpstr>
      <vt:lpstr>Missions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OGT</dc:title>
  <dc:creator/>
  <cp:lastModifiedBy/>
  <cp:revision>421</cp:revision>
  <dcterms:created xsi:type="dcterms:W3CDTF">2022-03-01T20:41:12Z</dcterms:created>
  <dcterms:modified xsi:type="dcterms:W3CDTF">2022-03-06T21:53:49Z</dcterms:modified>
</cp:coreProperties>
</file>