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8201593d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8201593d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821342f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821342f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821342f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821342f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821342fe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821342fe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821342fe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821342fe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821342f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821342f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821342fe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821342fe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821342fe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821342fe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821342fe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821342fe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00"/>
            <a:ext cx="9144001" cy="50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>
            <p:ph type="ctrTitle"/>
          </p:nvPr>
        </p:nvSpPr>
        <p:spPr>
          <a:xfrm>
            <a:off x="224175" y="879150"/>
            <a:ext cx="3510900" cy="1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L’IA et l’aéronautique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337475" y="4300125"/>
            <a:ext cx="4755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</a:rPr>
              <a:t>Par MERRAKCHI Amin et LOUIMAIRE Jonathan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>
            <p:ph type="title"/>
          </p:nvPr>
        </p:nvSpPr>
        <p:spPr>
          <a:xfrm>
            <a:off x="494950" y="7125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Sommaire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973475"/>
            <a:ext cx="7038900" cy="3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Introduction</a:t>
            </a:r>
            <a:endParaRPr baseline="30000" sz="3102"/>
          </a:p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Qu’est-ce que la notion d’Intelligence Artificielle</a:t>
            </a:r>
            <a:endParaRPr baseline="30000" sz="3102"/>
          </a:p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L’implémentation des IA dans les métiers</a:t>
            </a:r>
            <a:endParaRPr baseline="30000" sz="3102"/>
          </a:p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L’intervention de l’IA dans l’aéronautique</a:t>
            </a:r>
            <a:endParaRPr baseline="30000" sz="3102"/>
          </a:p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Les avantages et les inconvénients</a:t>
            </a:r>
            <a:endParaRPr baseline="30000" sz="3102"/>
          </a:p>
          <a:p>
            <a:pPr indent="-4256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3"/>
              <a:buChar char="-"/>
            </a:pPr>
            <a:r>
              <a:rPr baseline="30000" lang="fr" sz="3102"/>
              <a:t>Conclusion</a:t>
            </a:r>
            <a:endParaRPr baseline="30000" sz="310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975" y="1888975"/>
            <a:ext cx="3122150" cy="17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 ce que la notion d’intelligence artificielle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701150" y="15862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Technologie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Imiter certaines capacités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Algorithmes/modèles mathématiques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r" sz="2100"/>
              <a:t>Effectuer des </a:t>
            </a:r>
            <a:r>
              <a:rPr lang="fr" sz="2100"/>
              <a:t>tâches</a:t>
            </a:r>
            <a:endParaRPr sz="2100"/>
          </a:p>
        </p:txBody>
      </p:sp>
      <p:sp>
        <p:nvSpPr>
          <p:cNvPr id="155" name="Google Shape;155;p16"/>
          <p:cNvSpPr txBox="1"/>
          <p:nvPr/>
        </p:nvSpPr>
        <p:spPr>
          <a:xfrm>
            <a:off x="1572900" y="1039975"/>
            <a:ext cx="6504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Définition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 ce que la notion d’intelligence artificielle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1950 : Début théorique de l’IA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1950-1970 : Premières avancées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1980-1990 : Renaissance de l’IA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2000 : Bond </a:t>
            </a:r>
            <a:r>
              <a:rPr lang="fr" sz="1600"/>
              <a:t>contemporain</a:t>
            </a:r>
            <a:r>
              <a:rPr lang="fr" sz="1600"/>
              <a:t> </a:t>
            </a:r>
            <a:endParaRPr sz="1600"/>
          </a:p>
        </p:txBody>
      </p:sp>
      <p:sp>
        <p:nvSpPr>
          <p:cNvPr id="162" name="Google Shape;162;p17"/>
          <p:cNvSpPr txBox="1"/>
          <p:nvPr/>
        </p:nvSpPr>
        <p:spPr>
          <a:xfrm>
            <a:off x="2542600" y="903400"/>
            <a:ext cx="4881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-"/>
            </a:pPr>
            <a:r>
              <a:rPr lang="fr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Histoire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L’implémentation de l’IA dans les métiers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0"/>
              <a:buChar char="-"/>
            </a:pPr>
            <a:r>
              <a:rPr lang="fr" sz="1620"/>
              <a:t>Automatisation des processus et tâches </a:t>
            </a:r>
            <a:r>
              <a:rPr lang="fr" sz="1620"/>
              <a:t>répétitives</a:t>
            </a:r>
            <a:endParaRPr sz="1620"/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0"/>
              <a:buChar char="-"/>
            </a:pPr>
            <a:r>
              <a:rPr lang="fr" sz="1620"/>
              <a:t>Santé et </a:t>
            </a:r>
            <a:r>
              <a:rPr lang="fr" sz="1620"/>
              <a:t>médecine</a:t>
            </a:r>
            <a:endParaRPr sz="1620"/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0"/>
              <a:buChar char="-"/>
            </a:pPr>
            <a:r>
              <a:rPr lang="fr" sz="1620"/>
              <a:t>Fabrication et logistique </a:t>
            </a:r>
            <a:endParaRPr sz="1620"/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0"/>
              <a:buChar char="-"/>
            </a:pPr>
            <a:r>
              <a:rPr lang="fr" sz="1620"/>
              <a:t>Education</a:t>
            </a:r>
            <a:endParaRPr sz="1620"/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20"/>
              <a:buChar char="-"/>
            </a:pPr>
            <a:r>
              <a:rPr lang="fr" sz="1620"/>
              <a:t>Transport</a:t>
            </a:r>
            <a:endParaRPr sz="16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59220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 sz="3102">
                <a:latin typeface="Lato"/>
                <a:ea typeface="Lato"/>
                <a:cs typeface="Lato"/>
                <a:sym typeface="Lato"/>
              </a:rPr>
              <a:t>L’intervention de l’IA dans l’aéronautique</a:t>
            </a:r>
            <a:endParaRPr baseline="30000" sz="3102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97500" y="111770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IA Pilote : </a:t>
            </a:r>
            <a:r>
              <a:rPr lang="fr"/>
              <a:t>Lockheed Martin VISTA X-62A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Avion piloté uniquement par une 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Vol de 17h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700" y="1117695"/>
            <a:ext cx="3437301" cy="22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50" y="2514500"/>
            <a:ext cx="4460625" cy="25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59220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 sz="3102">
                <a:latin typeface="Lato"/>
                <a:ea typeface="Lato"/>
                <a:cs typeface="Lato"/>
                <a:sym typeface="Lato"/>
              </a:rPr>
              <a:t>L’intervention de l’IA dans l’aéronautique</a:t>
            </a:r>
            <a:endParaRPr baseline="30000" sz="3102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4572000" y="1197825"/>
            <a:ext cx="42381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Dassault Aviation et l’intelligence artificielle.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600"/>
              <a:t>Exemple : Projet en collaboration avec IRT SystemX 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00"/>
              <a:t>Projet CAB</a:t>
            </a:r>
            <a:endParaRPr sz="1600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25" y="1440875"/>
            <a:ext cx="3904500" cy="15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25" y="3289750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600" y="3319488"/>
            <a:ext cx="2488500" cy="14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Avantages </a:t>
            </a:r>
            <a:r>
              <a:rPr lang="fr"/>
              <a:t>et </a:t>
            </a:r>
            <a:r>
              <a:rPr lang="fr"/>
              <a:t>inconvénients</a:t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-</a:t>
            </a:r>
            <a:r>
              <a:rPr lang="fr" sz="1400"/>
              <a:t>Optimisation des itinéraires et de la consommation de carburant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-Formation des pilotes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-Assistance à la navigation et à la surveillance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-Conception et fabrication d'aéronefs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2" name="Google Shape;192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-Dépendance technologique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-Complexité et coût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-Questions de sécurité et de confidentialité des données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00"/>
              <a:t>-Apprentissage sur de mauvaises bases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